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5" r:id="rId21"/>
    <p:sldId id="276" r:id="rId22"/>
    <p:sldId id="277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505" autoAdjust="0"/>
    <p:restoredTop sz="94660"/>
  </p:normalViewPr>
  <p:slideViewPr>
    <p:cSldViewPr>
      <p:cViewPr>
        <p:scale>
          <a:sx n="48" d="100"/>
          <a:sy n="48" d="100"/>
        </p:scale>
        <p:origin x="-2250" y="-9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F8ED5C-D519-4774-80C9-02102251FDD9}" type="datetimeFigureOut">
              <a:rPr lang="ru-RU" smtClean="0"/>
              <a:pPr/>
              <a:t>04.06.2014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C32AA-2EA4-48F9-BF46-78889249BC9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ru-RU" sz="4400" b="1" dirty="0" smtClean="0">
                <a:solidFill>
                  <a:schemeClr val="tx2"/>
                </a:solidFill>
              </a:rPr>
              <a:t>Массовая работа в библиотеке</a:t>
            </a:r>
          </a:p>
          <a:p>
            <a:pPr algn="ctr">
              <a:buNone/>
            </a:pPr>
            <a:r>
              <a:rPr lang="ru-RU" sz="4400" i="1" dirty="0" smtClean="0">
                <a:solidFill>
                  <a:schemeClr val="tx2"/>
                </a:solidFill>
              </a:rPr>
              <a:t>2013 – 2014 </a:t>
            </a:r>
            <a:r>
              <a:rPr lang="ru-RU" sz="4400" i="1" dirty="0" err="1" smtClean="0">
                <a:solidFill>
                  <a:schemeClr val="tx2"/>
                </a:solidFill>
              </a:rPr>
              <a:t>уч</a:t>
            </a:r>
            <a:r>
              <a:rPr lang="ru-RU" sz="4400" i="1" dirty="0" smtClean="0">
                <a:solidFill>
                  <a:schemeClr val="tx2"/>
                </a:solidFill>
              </a:rPr>
              <a:t>. год</a:t>
            </a:r>
            <a:endParaRPr lang="ru-RU" sz="4400" i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Documents and Settings\user\Мои документы\массовая работа\кук. хоровод 2014 НПО\P514012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7787246" cy="58404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Documents and Settings\user\Мои документы\массовая работа\картофельные игрища 2014\P40201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85728"/>
            <a:ext cx="4929204" cy="6572272"/>
          </a:xfrm>
          <a:prstGeom prst="rect">
            <a:avLst/>
          </a:prstGeom>
          <a:noFill/>
        </p:spPr>
      </p:pic>
      <p:pic>
        <p:nvPicPr>
          <p:cNvPr id="11269" name="Picture 5" descr="C:\Documents and Settings\user\Мои документы\массовая работа\картофельные игрища 2014\P40201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71802" y="1071546"/>
            <a:ext cx="5715301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dirty="0" smtClean="0">
                <a:solidFill>
                  <a:srgbClr val="0070C0"/>
                </a:solidFill>
              </a:rPr>
              <a:t>Картофельные игрища</a:t>
            </a:r>
            <a:endParaRPr lang="ru-RU" sz="3200" dirty="0">
              <a:solidFill>
                <a:srgbClr val="0070C0"/>
              </a:solidFill>
            </a:endParaRPr>
          </a:p>
        </p:txBody>
      </p:sp>
      <p:pic>
        <p:nvPicPr>
          <p:cNvPr id="12290" name="Picture 2" descr="C:\Documents and Settings\user\Мои документы\массовая работа\картофельные игрища 2014\P40201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9124" y="3339702"/>
            <a:ext cx="4405343" cy="3304008"/>
          </a:xfrm>
          <a:prstGeom prst="rect">
            <a:avLst/>
          </a:prstGeom>
          <a:noFill/>
        </p:spPr>
      </p:pic>
      <p:pic>
        <p:nvPicPr>
          <p:cNvPr id="12291" name="Picture 3" descr="C:\Documents and Settings\user\Мои документы\массовая работа\картофельные игрища 2014\P40201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928670"/>
            <a:ext cx="5000660" cy="375032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</a:rPr>
              <a:t>Великие Картофельные Маэстро</a:t>
            </a:r>
            <a:endParaRPr lang="ru-RU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3314" name="Picture 2" descr="C:\Documents and Settings\user\Мои документы\массовая работа\картофельные игрища 2014\P402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071546"/>
            <a:ext cx="7501494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chemeClr val="accent5">
                    <a:lumMod val="75000"/>
                  </a:schemeClr>
                </a:solidFill>
              </a:rPr>
              <a:t>Люблю мою библиотеку</a:t>
            </a:r>
            <a:endParaRPr lang="ru-RU" sz="3200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14338" name="Picture 2" descr="C:\Documents and Settings\user\Рабочий стол\День библиотек 2014 студ\P52801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785794"/>
            <a:ext cx="7215742" cy="5411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Ремонтируем книги</a:t>
            </a:r>
            <a:endParaRPr lang="ru-RU" sz="32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5362" name="Picture 2" descr="C:\Documents and Settings\user\Рабочий стол\День библиотек 2014 студ\100_498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8670"/>
            <a:ext cx="7120493" cy="5340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Documents and Settings\user\Рабочий стол\День библиотек 2014 студ\100_498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857224" y="500042"/>
            <a:ext cx="7596746" cy="5697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Documents and Settings\user\Рабочий стол\День библиотек 2014 студ\100_498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85786" y="285728"/>
            <a:ext cx="7691997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rgbClr val="00B0F0"/>
                </a:solidFill>
              </a:rPr>
              <a:t>Мини-анкеты «Хорошая библиотека это…»</a:t>
            </a:r>
            <a:endParaRPr lang="ru-RU" sz="3200" i="1" dirty="0">
              <a:solidFill>
                <a:srgbClr val="00B0F0"/>
              </a:solidFill>
            </a:endParaRPr>
          </a:p>
        </p:txBody>
      </p:sp>
      <p:pic>
        <p:nvPicPr>
          <p:cNvPr id="18434" name="Picture 2" descr="C:\Documents and Settings\user\Рабочий стол\День библиотек 2014 студ\100_49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85794"/>
            <a:ext cx="7803655" cy="585274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6908"/>
          </a:xfrm>
        </p:spPr>
        <p:txBody>
          <a:bodyPr>
            <a:noAutofit/>
          </a:bodyPr>
          <a:lstStyle/>
          <a:p>
            <a:r>
              <a:rPr lang="ru-RU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Библиотека БСК от мая и до мая  </a:t>
            </a:r>
            <a:br>
              <a:rPr lang="ru-RU" sz="3200" b="1" i="1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r>
              <a:rPr lang="ru-RU" sz="2800" i="1" dirty="0" err="1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фотоотчет</a:t>
            </a:r>
            <a:endParaRPr lang="ru-RU" sz="2800" i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9458" name="Picture 2" descr="C:\Documents and Settings\user\Рабочий стол\День библиотек 2014 студ\100_497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142985"/>
            <a:ext cx="4572032" cy="3429024"/>
          </a:xfrm>
          <a:prstGeom prst="rect">
            <a:avLst/>
          </a:prstGeom>
          <a:noFill/>
        </p:spPr>
      </p:pic>
      <p:pic>
        <p:nvPicPr>
          <p:cNvPr id="5" name="Picture 2" descr="C:\Documents and Settings\user\Рабочий стол\День библиотек 2014 студ\100_497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429000"/>
            <a:ext cx="4177230" cy="31329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428605"/>
            <a:ext cx="7772400" cy="714379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6">
                    <a:lumMod val="50000"/>
                  </a:schemeClr>
                </a:solidFill>
              </a:rPr>
              <a:t>Неделя первокурсника</a:t>
            </a:r>
            <a:endParaRPr lang="ru-RU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C:\Documents and Settings\user\Мои документы\массовая работа\фотоотчет 2014\сентябрь 20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163" y="1000108"/>
            <a:ext cx="7957595" cy="557216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39718"/>
          </a:xfrm>
        </p:spPr>
        <p:txBody>
          <a:bodyPr>
            <a:normAutofit fontScale="90000"/>
          </a:bodyPr>
          <a:lstStyle/>
          <a:p>
            <a:r>
              <a:rPr lang="ru-RU" sz="3200" i="1" dirty="0" smtClean="0">
                <a:solidFill>
                  <a:schemeClr val="accent6">
                    <a:lumMod val="50000"/>
                  </a:schemeClr>
                </a:solidFill>
              </a:rPr>
              <a:t>Диван выпускника</a:t>
            </a:r>
            <a:endParaRPr lang="ru-RU" sz="3200" i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1506" name="Picture 2" descr="C:\Documents and Settings\user\Мои документы\Выставки\диван вып\P614017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28662" y="928670"/>
            <a:ext cx="7501494" cy="562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3">
                    <a:lumMod val="75000"/>
                  </a:schemeClr>
                </a:solidFill>
              </a:rPr>
              <a:t>Для тебя, дипломник</a:t>
            </a:r>
            <a:endParaRPr lang="ru-RU" sz="3200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pic>
        <p:nvPicPr>
          <p:cNvPr id="22530" name="Picture 2" descr="C:\Documents and Settings\user\Мои документы\Выставки\диван вып\P61401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00108"/>
            <a:ext cx="7215238" cy="54114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6">
                    <a:lumMod val="75000"/>
                  </a:schemeClr>
                </a:solidFill>
              </a:rPr>
              <a:t>Книги в дар от выпускников</a:t>
            </a:r>
            <a:endParaRPr lang="ru-RU" sz="3200" i="1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3554" name="Picture 2" descr="C:\Documents and Settings\user\Мои документы\Выставки\P51601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1000108"/>
            <a:ext cx="4197566" cy="55967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B050"/>
                </a:solidFill>
              </a:rPr>
              <a:t>Музыкальная среда</a:t>
            </a:r>
            <a:endParaRPr lang="ru-RU" sz="3200" i="1" dirty="0">
              <a:solidFill>
                <a:srgbClr val="00B050"/>
              </a:solidFill>
            </a:endParaRPr>
          </a:p>
        </p:txBody>
      </p:sp>
      <p:pic>
        <p:nvPicPr>
          <p:cNvPr id="2050" name="Picture 2" descr="C:\Documents and Settings\user\Мои документы\массовая работа\фотоотчет 2014\октябрь 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688" y="928670"/>
            <a:ext cx="8858312" cy="534036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5470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B050"/>
                </a:solidFill>
              </a:rPr>
              <a:t>Ёлка в библиотеке</a:t>
            </a:r>
            <a:endParaRPr lang="ru-RU" sz="3200" i="1" dirty="0">
              <a:solidFill>
                <a:srgbClr val="00B050"/>
              </a:solidFill>
            </a:endParaRPr>
          </a:p>
        </p:txBody>
      </p:sp>
      <p:pic>
        <p:nvPicPr>
          <p:cNvPr id="3074" name="Picture 2" descr="C:\Documents and Settings\user\Мои документы\массовая работа\фотоотчет 2014\декабрь 201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910412"/>
            <a:ext cx="9001156" cy="52157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G:\для фото-отчета\март\P32601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42283" y="274638"/>
            <a:ext cx="3760324" cy="5013994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215" y="274638"/>
            <a:ext cx="2386608" cy="5825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rgbClr val="0070C0"/>
                </a:solidFill>
              </a:rPr>
              <a:t>Выставки</a:t>
            </a:r>
            <a:endParaRPr lang="ru-RU" sz="3200" i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G:\для фото-отчета\январь\P3260108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 rot="1003243">
            <a:off x="5478381" y="1263518"/>
            <a:ext cx="2943103" cy="5271806"/>
          </a:xfrm>
          <a:prstGeom prst="rect">
            <a:avLst/>
          </a:prstGeom>
          <a:noFill/>
        </p:spPr>
      </p:pic>
      <p:pic>
        <p:nvPicPr>
          <p:cNvPr id="8" name="Picture 3" descr="G:\для фото-отчета\февраль\P5160125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726634">
            <a:off x="804405" y="1080312"/>
            <a:ext cx="2593093" cy="5392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Мои документы\массовая работа\Город можно как книгу читать 2014\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285728"/>
            <a:ext cx="8168217" cy="61261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ru-RU" i="1" dirty="0" smtClean="0">
                <a:solidFill>
                  <a:schemeClr val="accent1">
                    <a:lumMod val="75000"/>
                  </a:schemeClr>
                </a:solidFill>
              </a:rPr>
              <a:t>Прогулка по Белгороду</a:t>
            </a:r>
            <a:endParaRPr lang="ru-RU" dirty="0"/>
          </a:p>
        </p:txBody>
      </p:sp>
      <p:pic>
        <p:nvPicPr>
          <p:cNvPr id="7170" name="Picture 2" descr="C:\Documents and Settings\user\Мои документы\массовая работа\Город можно как книгу читать 2014\P521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923495"/>
            <a:ext cx="7429552" cy="557216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594"/>
          </a:xfrm>
        </p:spPr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2"/>
                </a:solidFill>
              </a:rPr>
              <a:t>Стихи любимому городу</a:t>
            </a:r>
            <a:endParaRPr lang="ru-RU" sz="3200" i="1" dirty="0">
              <a:solidFill>
                <a:schemeClr val="accent2"/>
              </a:solidFill>
            </a:endParaRPr>
          </a:p>
        </p:txBody>
      </p:sp>
      <p:pic>
        <p:nvPicPr>
          <p:cNvPr id="8194" name="Picture 2" descr="C:\Documents and Settings\user\Мои документы\массовая работа\Город можно как книгу читать 2014\P52101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48" y="857232"/>
            <a:ext cx="7691996" cy="576899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i="1" dirty="0" smtClean="0">
                <a:solidFill>
                  <a:schemeClr val="accent2"/>
                </a:solidFill>
              </a:rPr>
              <a:t>Календарный год – кукольный хоровод</a:t>
            </a:r>
            <a:endParaRPr lang="ru-RU" sz="3200" i="1" dirty="0">
              <a:solidFill>
                <a:schemeClr val="accent2"/>
              </a:solidFill>
            </a:endParaRPr>
          </a:p>
        </p:txBody>
      </p:sp>
      <p:pic>
        <p:nvPicPr>
          <p:cNvPr id="9218" name="Picture 2" descr="C:\Documents and Settings\user\Мои документы\массовая работа\кук. хоровод 2014 НПО\P51401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1857364"/>
            <a:ext cx="4572000" cy="3429000"/>
          </a:xfrm>
          <a:prstGeom prst="rect">
            <a:avLst/>
          </a:prstGeom>
          <a:noFill/>
        </p:spPr>
      </p:pic>
      <p:pic>
        <p:nvPicPr>
          <p:cNvPr id="5" name="Picture 2" descr="C:\Documents and Settings\user\Мои документы\массовая работа\кук. хоровод 2014 НПО\P51401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7818" y="1643050"/>
            <a:ext cx="3394472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275</TotalTime>
  <Words>63</Words>
  <Application>Microsoft Office PowerPoint</Application>
  <PresentationFormat>Экран (4:3)</PresentationFormat>
  <Paragraphs>18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Неделя первокурсника</vt:lpstr>
      <vt:lpstr>Музыкальная среда</vt:lpstr>
      <vt:lpstr>Ёлка в библиотеке</vt:lpstr>
      <vt:lpstr>Выставки</vt:lpstr>
      <vt:lpstr>Слайд 6</vt:lpstr>
      <vt:lpstr>Прогулка по Белгороду</vt:lpstr>
      <vt:lpstr>Стихи любимому городу</vt:lpstr>
      <vt:lpstr>Календарный год – кукольный хоровод</vt:lpstr>
      <vt:lpstr>Слайд 10</vt:lpstr>
      <vt:lpstr>Слайд 11</vt:lpstr>
      <vt:lpstr>Картофельные игрища</vt:lpstr>
      <vt:lpstr>Великие Картофельные Маэстро</vt:lpstr>
      <vt:lpstr>Люблю мою библиотеку</vt:lpstr>
      <vt:lpstr>Ремонтируем книги</vt:lpstr>
      <vt:lpstr>Слайд 16</vt:lpstr>
      <vt:lpstr>Слайд 17</vt:lpstr>
      <vt:lpstr>Мини-анкеты «Хорошая библиотека это…»</vt:lpstr>
      <vt:lpstr>Библиотека БСК от мая и до мая   фотоотчет</vt:lpstr>
      <vt:lpstr>Диван выпускника</vt:lpstr>
      <vt:lpstr>Для тебя, дипломник</vt:lpstr>
      <vt:lpstr>Книги в дар от выпускников</vt:lpstr>
    </vt:vector>
  </TitlesOfParts>
  <Company>ФГОУ СПО БСК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Неделя первокурсника</dc:title>
  <dc:creator>user</dc:creator>
  <cp:lastModifiedBy>user</cp:lastModifiedBy>
  <cp:revision>28</cp:revision>
  <dcterms:created xsi:type="dcterms:W3CDTF">2014-05-29T09:37:01Z</dcterms:created>
  <dcterms:modified xsi:type="dcterms:W3CDTF">2014-06-04T06:27:29Z</dcterms:modified>
</cp:coreProperties>
</file>