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309" r:id="rId7"/>
    <p:sldId id="310" r:id="rId8"/>
    <p:sldId id="311" r:id="rId9"/>
    <p:sldId id="333" r:id="rId10"/>
    <p:sldId id="334" r:id="rId11"/>
    <p:sldId id="312" r:id="rId12"/>
    <p:sldId id="262" r:id="rId13"/>
    <p:sldId id="263" r:id="rId14"/>
    <p:sldId id="266" r:id="rId15"/>
    <p:sldId id="318" r:id="rId16"/>
    <p:sldId id="328" r:id="rId17"/>
    <p:sldId id="329" r:id="rId18"/>
    <p:sldId id="330" r:id="rId19"/>
    <p:sldId id="331" r:id="rId20"/>
    <p:sldId id="276" r:id="rId21"/>
    <p:sldId id="294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32" r:id="rId33"/>
    <p:sldId id="304" r:id="rId34"/>
    <p:sldId id="277" r:id="rId35"/>
    <p:sldId id="324" r:id="rId36"/>
    <p:sldId id="325" r:id="rId37"/>
    <p:sldId id="326" r:id="rId38"/>
    <p:sldId id="327" r:id="rId39"/>
    <p:sldId id="321" r:id="rId40"/>
    <p:sldId id="322" r:id="rId41"/>
    <p:sldId id="30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88525" autoAdjust="0"/>
  </p:normalViewPr>
  <p:slideViewPr>
    <p:cSldViewPr>
      <p:cViewPr>
        <p:scale>
          <a:sx n="60" d="100"/>
          <a:sy n="60" d="100"/>
        </p:scale>
        <p:origin x="-8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C3253-A586-4819-BEB1-0094A5859802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668B913-3880-4D38-A050-BFDD8F1E7DB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Формулировка темы</a:t>
          </a:r>
          <a:endParaRPr lang="ru-RU" sz="1800" dirty="0">
            <a:solidFill>
              <a:schemeClr val="bg1"/>
            </a:solidFill>
          </a:endParaRPr>
        </a:p>
      </dgm:t>
    </dgm:pt>
    <dgm:pt modelId="{817354F7-4B0A-4880-BE33-E70606461930}" type="parTrans" cxnId="{7F4F851D-CB91-4993-BCD2-0A6119FA63F6}">
      <dgm:prSet/>
      <dgm:spPr/>
      <dgm:t>
        <a:bodyPr/>
        <a:lstStyle/>
        <a:p>
          <a:endParaRPr lang="ru-RU"/>
        </a:p>
      </dgm:t>
    </dgm:pt>
    <dgm:pt modelId="{6142CA12-67DD-4D2F-88E5-7A3717058B98}" type="sibTrans" cxnId="{7F4F851D-CB91-4993-BCD2-0A6119FA63F6}">
      <dgm:prSet/>
      <dgm:spPr/>
      <dgm:t>
        <a:bodyPr/>
        <a:lstStyle/>
        <a:p>
          <a:endParaRPr lang="ru-RU"/>
        </a:p>
      </dgm:t>
    </dgm:pt>
    <dgm:pt modelId="{9C64C984-C940-4FC9-8BFC-C944575F4498}">
      <dgm:prSet phldrT="[Текст]" custT="1"/>
      <dgm:spPr/>
      <dgm:t>
        <a:bodyPr/>
        <a:lstStyle/>
        <a:p>
          <a:r>
            <a:rPr lang="ru-RU" sz="1800" dirty="0" smtClean="0"/>
            <a:t>Формулировка цели, мотивация</a:t>
          </a:r>
          <a:endParaRPr lang="ru-RU" sz="1800" dirty="0"/>
        </a:p>
      </dgm:t>
    </dgm:pt>
    <dgm:pt modelId="{6AFB538E-752C-4115-8ED6-FB84078D322F}" type="parTrans" cxnId="{D637A65C-41F6-4F44-A234-870409EED2B3}">
      <dgm:prSet/>
      <dgm:spPr/>
      <dgm:t>
        <a:bodyPr/>
        <a:lstStyle/>
        <a:p>
          <a:endParaRPr lang="ru-RU"/>
        </a:p>
      </dgm:t>
    </dgm:pt>
    <dgm:pt modelId="{534ABC42-EFD8-4E6E-B04C-D4522BA1B043}" type="sibTrans" cxnId="{D637A65C-41F6-4F44-A234-870409EED2B3}">
      <dgm:prSet/>
      <dgm:spPr/>
      <dgm:t>
        <a:bodyPr/>
        <a:lstStyle/>
        <a:p>
          <a:endParaRPr lang="ru-RU"/>
        </a:p>
      </dgm:t>
    </dgm:pt>
    <dgm:pt modelId="{4B42190A-6F4A-4D15-8988-95E517083ABD}">
      <dgm:prSet phldrT="[Текст]" custT="1"/>
      <dgm:spPr/>
      <dgm:t>
        <a:bodyPr/>
        <a:lstStyle/>
        <a:p>
          <a:r>
            <a:rPr lang="ru-RU" sz="1800" dirty="0" smtClean="0"/>
            <a:t>Теоретическое обоснование (в соответствии с опорным конспектом в электронном  виды)</a:t>
          </a:r>
          <a:endParaRPr lang="ru-RU" sz="1800" dirty="0"/>
        </a:p>
      </dgm:t>
    </dgm:pt>
    <dgm:pt modelId="{285EA834-78C7-4142-B2C1-16EF6E113E3F}" type="parTrans" cxnId="{DAE8ABEC-4220-4C18-813D-539A4B7DB76A}">
      <dgm:prSet/>
      <dgm:spPr/>
      <dgm:t>
        <a:bodyPr/>
        <a:lstStyle/>
        <a:p>
          <a:endParaRPr lang="ru-RU"/>
        </a:p>
      </dgm:t>
    </dgm:pt>
    <dgm:pt modelId="{FF29933E-81AE-4442-BBE0-E2F396ED94B0}" type="sibTrans" cxnId="{DAE8ABEC-4220-4C18-813D-539A4B7DB76A}">
      <dgm:prSet/>
      <dgm:spPr/>
      <dgm:t>
        <a:bodyPr/>
        <a:lstStyle/>
        <a:p>
          <a:endParaRPr lang="ru-RU"/>
        </a:p>
      </dgm:t>
    </dgm:pt>
    <dgm:pt modelId="{DD43FF3D-142C-4556-AC05-AD369261335F}">
      <dgm:prSet phldrT="[Текст]" custT="1"/>
      <dgm:spPr/>
      <dgm:t>
        <a:bodyPr/>
        <a:lstStyle/>
        <a:p>
          <a:r>
            <a:rPr lang="ru-RU" sz="1800" dirty="0" smtClean="0"/>
            <a:t>Выполнение типового задания (или основного фрагмента)- алгоритмизация</a:t>
          </a:r>
          <a:endParaRPr lang="ru-RU" sz="1800" dirty="0"/>
        </a:p>
      </dgm:t>
    </dgm:pt>
    <dgm:pt modelId="{F3DC736A-A156-458C-98DA-3448DB73E97A}" type="parTrans" cxnId="{033C311B-70BC-4AAD-8774-AA116502B797}">
      <dgm:prSet/>
      <dgm:spPr/>
      <dgm:t>
        <a:bodyPr/>
        <a:lstStyle/>
        <a:p>
          <a:endParaRPr lang="ru-RU"/>
        </a:p>
      </dgm:t>
    </dgm:pt>
    <dgm:pt modelId="{325C7C93-3C64-4477-A4A5-14455ED1BFD4}" type="sibTrans" cxnId="{033C311B-70BC-4AAD-8774-AA116502B797}">
      <dgm:prSet/>
      <dgm:spPr/>
      <dgm:t>
        <a:bodyPr/>
        <a:lstStyle/>
        <a:p>
          <a:endParaRPr lang="ru-RU"/>
        </a:p>
      </dgm:t>
    </dgm:pt>
    <dgm:pt modelId="{251DD012-2E6E-484F-940C-BE6F67622546}">
      <dgm:prSet phldrT="[Текст]" custT="1"/>
      <dgm:spPr/>
      <dgm:t>
        <a:bodyPr/>
        <a:lstStyle/>
        <a:p>
          <a:r>
            <a:rPr lang="ru-RU" sz="1800" dirty="0" smtClean="0"/>
            <a:t>Распределение дифференцированных заданий, пояснения</a:t>
          </a:r>
          <a:endParaRPr lang="ru-RU" sz="1800" dirty="0"/>
        </a:p>
      </dgm:t>
    </dgm:pt>
    <dgm:pt modelId="{D29B123B-8389-43A8-BC21-742FEA334003}" type="parTrans" cxnId="{CBE7588E-4400-4E9E-B99B-B7AB7868E242}">
      <dgm:prSet/>
      <dgm:spPr/>
      <dgm:t>
        <a:bodyPr/>
        <a:lstStyle/>
        <a:p>
          <a:endParaRPr lang="ru-RU"/>
        </a:p>
      </dgm:t>
    </dgm:pt>
    <dgm:pt modelId="{2C34C489-716B-45BD-AFB0-EEE49929C8B3}" type="sibTrans" cxnId="{CBE7588E-4400-4E9E-B99B-B7AB7868E242}">
      <dgm:prSet/>
      <dgm:spPr/>
      <dgm:t>
        <a:bodyPr/>
        <a:lstStyle/>
        <a:p>
          <a:endParaRPr lang="ru-RU"/>
        </a:p>
      </dgm:t>
    </dgm:pt>
    <dgm:pt modelId="{342E4585-D814-4D1F-A5FB-2DB2B919E85D}">
      <dgm:prSet phldrT="[Текст]" custT="1"/>
      <dgm:spPr/>
      <dgm:t>
        <a:bodyPr/>
        <a:lstStyle/>
        <a:p>
          <a:r>
            <a:rPr lang="ru-RU" sz="1800" dirty="0" smtClean="0"/>
            <a:t>Выполнение заданий самостоятельно (в соответствии с электронной презентацией - алгоритмом)</a:t>
          </a:r>
          <a:endParaRPr lang="ru-RU" sz="1800" dirty="0"/>
        </a:p>
      </dgm:t>
    </dgm:pt>
    <dgm:pt modelId="{4CE0AD42-565A-4C2A-BD3F-3FDB97F0AA03}" type="parTrans" cxnId="{FEB5FABE-7406-4F0F-BD7A-015A24BF701E}">
      <dgm:prSet/>
      <dgm:spPr/>
      <dgm:t>
        <a:bodyPr/>
        <a:lstStyle/>
        <a:p>
          <a:endParaRPr lang="ru-RU"/>
        </a:p>
      </dgm:t>
    </dgm:pt>
    <dgm:pt modelId="{8AC40BA8-6DA7-48C8-BA65-30F58D7896E7}" type="sibTrans" cxnId="{FEB5FABE-7406-4F0F-BD7A-015A24BF701E}">
      <dgm:prSet/>
      <dgm:spPr/>
      <dgm:t>
        <a:bodyPr/>
        <a:lstStyle/>
        <a:p>
          <a:endParaRPr lang="ru-RU"/>
        </a:p>
      </dgm:t>
    </dgm:pt>
    <dgm:pt modelId="{69D35B61-0414-4159-AC7E-17D3B9267641}">
      <dgm:prSet phldrT="[Текст]" custT="1"/>
      <dgm:spPr/>
      <dgm:t>
        <a:bodyPr/>
        <a:lstStyle/>
        <a:p>
          <a:r>
            <a:rPr lang="ru-RU" sz="1800" dirty="0" smtClean="0"/>
            <a:t>Самоконтроль</a:t>
          </a:r>
          <a:endParaRPr lang="ru-RU" sz="1800" dirty="0"/>
        </a:p>
      </dgm:t>
    </dgm:pt>
    <dgm:pt modelId="{ED516CC1-5545-4AEF-9655-15A709CB63C6}" type="parTrans" cxnId="{D05AC01C-ECD1-4F90-96FD-2C0392AD6D0A}">
      <dgm:prSet/>
      <dgm:spPr/>
      <dgm:t>
        <a:bodyPr/>
        <a:lstStyle/>
        <a:p>
          <a:endParaRPr lang="ru-RU"/>
        </a:p>
      </dgm:t>
    </dgm:pt>
    <dgm:pt modelId="{70BE1360-4D8B-4EF1-A2F8-DC36DC4BD218}" type="sibTrans" cxnId="{D05AC01C-ECD1-4F90-96FD-2C0392AD6D0A}">
      <dgm:prSet/>
      <dgm:spPr/>
      <dgm:t>
        <a:bodyPr/>
        <a:lstStyle/>
        <a:p>
          <a:endParaRPr lang="ru-RU"/>
        </a:p>
      </dgm:t>
    </dgm:pt>
    <dgm:pt modelId="{E4835DEA-CB30-451F-A8C2-DF806F59F283}">
      <dgm:prSet phldrT="[Текст]" custT="1"/>
      <dgm:spPr/>
      <dgm:t>
        <a:bodyPr/>
        <a:lstStyle/>
        <a:p>
          <a:r>
            <a:rPr lang="ru-RU" sz="1800" dirty="0" smtClean="0"/>
            <a:t>Контроль</a:t>
          </a:r>
          <a:endParaRPr lang="ru-RU" sz="1800" dirty="0"/>
        </a:p>
      </dgm:t>
    </dgm:pt>
    <dgm:pt modelId="{3B7D9859-D32B-44DF-8AFD-1F0CA6EC77FA}" type="parTrans" cxnId="{2CC415BD-2CE0-4057-AF98-D472EB57C747}">
      <dgm:prSet/>
      <dgm:spPr/>
      <dgm:t>
        <a:bodyPr/>
        <a:lstStyle/>
        <a:p>
          <a:endParaRPr lang="ru-RU"/>
        </a:p>
      </dgm:t>
    </dgm:pt>
    <dgm:pt modelId="{15EDB68C-B67A-4DCD-B9B1-2E9385F69A2C}" type="sibTrans" cxnId="{2CC415BD-2CE0-4057-AF98-D472EB57C747}">
      <dgm:prSet/>
      <dgm:spPr/>
      <dgm:t>
        <a:bodyPr/>
        <a:lstStyle/>
        <a:p>
          <a:endParaRPr lang="ru-RU"/>
        </a:p>
      </dgm:t>
    </dgm:pt>
    <dgm:pt modelId="{1DB6D986-9E19-482E-85BC-2005E1787916}" type="pres">
      <dgm:prSet presAssocID="{A46C3253-A586-4819-BEB1-0094A58598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BCBB3-66E7-40C7-8098-47603B433B24}" type="pres">
      <dgm:prSet presAssocID="{9668B913-3880-4D38-A050-BFDD8F1E7DBB}" presName="parentLin" presStyleCnt="0"/>
      <dgm:spPr/>
    </dgm:pt>
    <dgm:pt modelId="{3D695453-D92A-4FD9-9953-97C9F5ABBA65}" type="pres">
      <dgm:prSet presAssocID="{9668B913-3880-4D38-A050-BFDD8F1E7DB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ED454B0-57E8-4015-BBE7-D9FFF7D87E27}" type="pres">
      <dgm:prSet presAssocID="{9668B913-3880-4D38-A050-BFDD8F1E7DBB}" presName="parentText" presStyleLbl="node1" presStyleIdx="0" presStyleCnt="8" custScaleX="142857" custScaleY="200307" custLinFactNeighborX="5908" custLinFactNeighborY="-68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CE66-DC97-4883-8A0B-F39C1893D716}" type="pres">
      <dgm:prSet presAssocID="{9668B913-3880-4D38-A050-BFDD8F1E7DBB}" presName="negativeSpace" presStyleCnt="0"/>
      <dgm:spPr/>
    </dgm:pt>
    <dgm:pt modelId="{79BCE3D5-59A2-42C8-86DC-4259B592DA64}" type="pres">
      <dgm:prSet presAssocID="{9668B913-3880-4D38-A050-BFDD8F1E7DBB}" presName="childText" presStyleLbl="conFgAcc1" presStyleIdx="0" presStyleCnt="8">
        <dgm:presLayoutVars>
          <dgm:bulletEnabled val="1"/>
        </dgm:presLayoutVars>
      </dgm:prSet>
      <dgm:spPr/>
    </dgm:pt>
    <dgm:pt modelId="{A38E8A74-78F6-4A1D-BA5B-4A7D2538D5C7}" type="pres">
      <dgm:prSet presAssocID="{6142CA12-67DD-4D2F-88E5-7A3717058B98}" presName="spaceBetweenRectangles" presStyleCnt="0"/>
      <dgm:spPr/>
    </dgm:pt>
    <dgm:pt modelId="{F92E05DC-19A9-4BB8-8C98-800156827375}" type="pres">
      <dgm:prSet presAssocID="{9C64C984-C940-4FC9-8BFC-C944575F4498}" presName="parentLin" presStyleCnt="0"/>
      <dgm:spPr/>
    </dgm:pt>
    <dgm:pt modelId="{925604FB-FEBD-4FAE-AD01-5E1469A1CB7D}" type="pres">
      <dgm:prSet presAssocID="{9C64C984-C940-4FC9-8BFC-C944575F4498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7FF0161-C752-4539-BE46-FACE4EFB007B}" type="pres">
      <dgm:prSet presAssocID="{9C64C984-C940-4FC9-8BFC-C944575F4498}" presName="parentText" presStyleLbl="node1" presStyleIdx="1" presStyleCnt="8" custScaleX="137699" custScaleY="157605" custLinFactNeighborX="2340" custLinFactNeighborY="-12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A675-F713-4322-8330-EAB59002D48C}" type="pres">
      <dgm:prSet presAssocID="{9C64C984-C940-4FC9-8BFC-C944575F4498}" presName="negativeSpace" presStyleCnt="0"/>
      <dgm:spPr/>
    </dgm:pt>
    <dgm:pt modelId="{0B09CDE7-10E5-4885-B03A-39D0FBFA544D}" type="pres">
      <dgm:prSet presAssocID="{9C64C984-C940-4FC9-8BFC-C944575F4498}" presName="childText" presStyleLbl="conFgAcc1" presStyleIdx="1" presStyleCnt="8">
        <dgm:presLayoutVars>
          <dgm:bulletEnabled val="1"/>
        </dgm:presLayoutVars>
      </dgm:prSet>
      <dgm:spPr/>
    </dgm:pt>
    <dgm:pt modelId="{7593177D-66E2-4FD7-8C1A-FE06547589A2}" type="pres">
      <dgm:prSet presAssocID="{534ABC42-EFD8-4E6E-B04C-D4522BA1B043}" presName="spaceBetweenRectangles" presStyleCnt="0"/>
      <dgm:spPr/>
    </dgm:pt>
    <dgm:pt modelId="{B0959F77-526A-4199-82B1-94252B4EFCAA}" type="pres">
      <dgm:prSet presAssocID="{4B42190A-6F4A-4D15-8988-95E517083ABD}" presName="parentLin" presStyleCnt="0"/>
      <dgm:spPr/>
    </dgm:pt>
    <dgm:pt modelId="{71107021-BFF9-4E72-B83A-83532F0BD49A}" type="pres">
      <dgm:prSet presAssocID="{4B42190A-6F4A-4D15-8988-95E517083ABD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C61363C-0BD5-4F98-B2EB-02A8B2370E25}" type="pres">
      <dgm:prSet presAssocID="{4B42190A-6F4A-4D15-8988-95E517083ABD}" presName="parentText" presStyleLbl="node1" presStyleIdx="2" presStyleCnt="8" custScaleX="137699" custScaleY="259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72F7-647F-4495-81FC-F2CE5D362C3B}" type="pres">
      <dgm:prSet presAssocID="{4B42190A-6F4A-4D15-8988-95E517083ABD}" presName="negativeSpace" presStyleCnt="0"/>
      <dgm:spPr/>
    </dgm:pt>
    <dgm:pt modelId="{E1EE14FE-8F59-41D8-9E7F-51EF19E83F92}" type="pres">
      <dgm:prSet presAssocID="{4B42190A-6F4A-4D15-8988-95E517083ABD}" presName="childText" presStyleLbl="conFgAcc1" presStyleIdx="2" presStyleCnt="8">
        <dgm:presLayoutVars>
          <dgm:bulletEnabled val="1"/>
        </dgm:presLayoutVars>
      </dgm:prSet>
      <dgm:spPr/>
    </dgm:pt>
    <dgm:pt modelId="{79E88FD0-697B-4F5C-90F1-09B0C678E6F0}" type="pres">
      <dgm:prSet presAssocID="{FF29933E-81AE-4442-BBE0-E2F396ED94B0}" presName="spaceBetweenRectangles" presStyleCnt="0"/>
      <dgm:spPr/>
    </dgm:pt>
    <dgm:pt modelId="{8A8CF51D-9EBD-484D-B6C6-8A6B68CAC192}" type="pres">
      <dgm:prSet presAssocID="{DD43FF3D-142C-4556-AC05-AD369261335F}" presName="parentLin" presStyleCnt="0"/>
      <dgm:spPr/>
    </dgm:pt>
    <dgm:pt modelId="{836A27AC-B39C-4121-BEFD-28AF2EE3C69F}" type="pres">
      <dgm:prSet presAssocID="{DD43FF3D-142C-4556-AC05-AD369261335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3002EE12-0C11-476B-9C4C-212DD3284940}" type="pres">
      <dgm:prSet presAssocID="{DD43FF3D-142C-4556-AC05-AD369261335F}" presName="parentText" presStyleLbl="node1" presStyleIdx="3" presStyleCnt="8" custScaleX="142857" custScaleY="233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7EAE9-D25E-48C4-9AA8-BF53809501B2}" type="pres">
      <dgm:prSet presAssocID="{DD43FF3D-142C-4556-AC05-AD369261335F}" presName="negativeSpace" presStyleCnt="0"/>
      <dgm:spPr/>
    </dgm:pt>
    <dgm:pt modelId="{16FE185F-9738-4A5D-AD31-DACAFC8C1221}" type="pres">
      <dgm:prSet presAssocID="{DD43FF3D-142C-4556-AC05-AD369261335F}" presName="childText" presStyleLbl="conFgAcc1" presStyleIdx="3" presStyleCnt="8">
        <dgm:presLayoutVars>
          <dgm:bulletEnabled val="1"/>
        </dgm:presLayoutVars>
      </dgm:prSet>
      <dgm:spPr/>
    </dgm:pt>
    <dgm:pt modelId="{48BB0E99-0934-472A-A7A2-DCC2E6E889E5}" type="pres">
      <dgm:prSet presAssocID="{325C7C93-3C64-4477-A4A5-14455ED1BFD4}" presName="spaceBetweenRectangles" presStyleCnt="0"/>
      <dgm:spPr/>
    </dgm:pt>
    <dgm:pt modelId="{97B7CF92-72DB-4AC4-9F98-6D437F407E49}" type="pres">
      <dgm:prSet presAssocID="{251DD012-2E6E-484F-940C-BE6F67622546}" presName="parentLin" presStyleCnt="0"/>
      <dgm:spPr/>
    </dgm:pt>
    <dgm:pt modelId="{29B4924E-9172-4C51-97CA-1C7D8AA0823E}" type="pres">
      <dgm:prSet presAssocID="{251DD012-2E6E-484F-940C-BE6F6762254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219F79C-CF48-4B5A-8E6C-83483CA2B99A}" type="pres">
      <dgm:prSet presAssocID="{251DD012-2E6E-484F-940C-BE6F67622546}" presName="parentText" presStyleLbl="node1" presStyleIdx="4" presStyleCnt="8" custScaleX="137699" custScaleY="155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5C16B-D815-4679-9C12-9CFD813063AE}" type="pres">
      <dgm:prSet presAssocID="{251DD012-2E6E-484F-940C-BE6F67622546}" presName="negativeSpace" presStyleCnt="0"/>
      <dgm:spPr/>
    </dgm:pt>
    <dgm:pt modelId="{F185D3B7-55B4-4EB9-B810-26B84636F383}" type="pres">
      <dgm:prSet presAssocID="{251DD012-2E6E-484F-940C-BE6F67622546}" presName="childText" presStyleLbl="conFgAcc1" presStyleIdx="4" presStyleCnt="8">
        <dgm:presLayoutVars>
          <dgm:bulletEnabled val="1"/>
        </dgm:presLayoutVars>
      </dgm:prSet>
      <dgm:spPr/>
    </dgm:pt>
    <dgm:pt modelId="{8D5E3000-67DF-4343-9038-59F4B8175825}" type="pres">
      <dgm:prSet presAssocID="{2C34C489-716B-45BD-AFB0-EEE49929C8B3}" presName="spaceBetweenRectangles" presStyleCnt="0"/>
      <dgm:spPr/>
    </dgm:pt>
    <dgm:pt modelId="{678F56CE-2ACF-425A-ADCA-022FF1F3688D}" type="pres">
      <dgm:prSet presAssocID="{342E4585-D814-4D1F-A5FB-2DB2B919E85D}" presName="parentLin" presStyleCnt="0"/>
      <dgm:spPr/>
    </dgm:pt>
    <dgm:pt modelId="{2F7801C8-E71B-4375-97F7-D2D2EEC2DB3E}" type="pres">
      <dgm:prSet presAssocID="{342E4585-D814-4D1F-A5FB-2DB2B919E85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955D112-504F-4E85-8A5A-40F63E4BC162}" type="pres">
      <dgm:prSet presAssocID="{342E4585-D814-4D1F-A5FB-2DB2B919E85D}" presName="parentText" presStyleLbl="node1" presStyleIdx="5" presStyleCnt="8" custScaleX="142857" custScaleY="251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F767-A27B-4270-9D2A-A440B4F061CA}" type="pres">
      <dgm:prSet presAssocID="{342E4585-D814-4D1F-A5FB-2DB2B919E85D}" presName="negativeSpace" presStyleCnt="0"/>
      <dgm:spPr/>
    </dgm:pt>
    <dgm:pt modelId="{8F8C0700-EE20-42EA-97EE-0673C417F381}" type="pres">
      <dgm:prSet presAssocID="{342E4585-D814-4D1F-A5FB-2DB2B919E85D}" presName="childText" presStyleLbl="conFgAcc1" presStyleIdx="5" presStyleCnt="8" custFlipVert="1" custLinFactY="8795" custLinFactNeighborX="840" custLinFactNeighborY="100000">
        <dgm:presLayoutVars>
          <dgm:bulletEnabled val="1"/>
        </dgm:presLayoutVars>
      </dgm:prSet>
      <dgm:spPr/>
    </dgm:pt>
    <dgm:pt modelId="{87D381F6-21FF-4A87-8CEF-0A74A474889A}" type="pres">
      <dgm:prSet presAssocID="{8AC40BA8-6DA7-48C8-BA65-30F58D7896E7}" presName="spaceBetweenRectangles" presStyleCnt="0"/>
      <dgm:spPr/>
    </dgm:pt>
    <dgm:pt modelId="{EB9B07F2-DEEC-4DA4-854B-E64A4606460B}" type="pres">
      <dgm:prSet presAssocID="{69D35B61-0414-4159-AC7E-17D3B9267641}" presName="parentLin" presStyleCnt="0"/>
      <dgm:spPr/>
    </dgm:pt>
    <dgm:pt modelId="{0D7570C4-B5FF-4FCC-BA02-8A7C2C7EA4E1}" type="pres">
      <dgm:prSet presAssocID="{69D35B61-0414-4159-AC7E-17D3B9267641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D53A4FF-1F35-45BF-BF5D-BAAD680225E0}" type="pres">
      <dgm:prSet presAssocID="{69D35B61-0414-4159-AC7E-17D3B9267641}" presName="parentText" presStyleLbl="node1" presStyleIdx="6" presStyleCnt="8" custScaleX="142857" custScaleY="155272" custLinFactNeighborX="5908" custLinFactNeighborY="16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289D-E9C2-4BD5-9225-83972AF33C14}" type="pres">
      <dgm:prSet presAssocID="{69D35B61-0414-4159-AC7E-17D3B9267641}" presName="negativeSpace" presStyleCnt="0"/>
      <dgm:spPr/>
    </dgm:pt>
    <dgm:pt modelId="{F8A3A17D-AAEA-4EF4-8401-F18DED782841}" type="pres">
      <dgm:prSet presAssocID="{69D35B61-0414-4159-AC7E-17D3B9267641}" presName="childText" presStyleLbl="conFgAcc1" presStyleIdx="6" presStyleCnt="8">
        <dgm:presLayoutVars>
          <dgm:bulletEnabled val="1"/>
        </dgm:presLayoutVars>
      </dgm:prSet>
      <dgm:spPr/>
    </dgm:pt>
    <dgm:pt modelId="{7905114A-EEDC-45B9-AF80-52F12A2A6B49}" type="pres">
      <dgm:prSet presAssocID="{70BE1360-4D8B-4EF1-A2F8-DC36DC4BD218}" presName="spaceBetweenRectangles" presStyleCnt="0"/>
      <dgm:spPr/>
    </dgm:pt>
    <dgm:pt modelId="{D8198D57-8879-4A3D-93B4-36A1847E641E}" type="pres">
      <dgm:prSet presAssocID="{E4835DEA-CB30-451F-A8C2-DF806F59F283}" presName="parentLin" presStyleCnt="0"/>
      <dgm:spPr/>
    </dgm:pt>
    <dgm:pt modelId="{1CE210A4-B1D2-4475-B886-E5C23C823C2B}" type="pres">
      <dgm:prSet presAssocID="{E4835DEA-CB30-451F-A8C2-DF806F59F283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BD3062A-F7A6-4F0A-91DF-32A72779ED87}" type="pres">
      <dgm:prSet presAssocID="{E4835DEA-CB30-451F-A8C2-DF806F59F283}" presName="parentText" presStyleLbl="node1" presStyleIdx="7" presStyleCnt="8" custScaleX="142857" custScaleY="134775" custLinFactNeighborX="5908" custLinFactNeighborY="1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A1734-2BC3-4680-8398-7663705C126F}" type="pres">
      <dgm:prSet presAssocID="{E4835DEA-CB30-451F-A8C2-DF806F59F283}" presName="negativeSpace" presStyleCnt="0"/>
      <dgm:spPr/>
    </dgm:pt>
    <dgm:pt modelId="{3DCBB8C9-AE68-4D05-898D-83FB9629756D}" type="pres">
      <dgm:prSet presAssocID="{E4835DEA-CB30-451F-A8C2-DF806F59F28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A75DDC2-57B0-46A5-B35B-62AAFB1558F4}" type="presOf" srcId="{9C64C984-C940-4FC9-8BFC-C944575F4498}" destId="{925604FB-FEBD-4FAE-AD01-5E1469A1CB7D}" srcOrd="0" destOrd="0" presId="urn:microsoft.com/office/officeart/2005/8/layout/list1"/>
    <dgm:cxn modelId="{7F4F851D-CB91-4993-BCD2-0A6119FA63F6}" srcId="{A46C3253-A586-4819-BEB1-0094A5859802}" destId="{9668B913-3880-4D38-A050-BFDD8F1E7DBB}" srcOrd="0" destOrd="0" parTransId="{817354F7-4B0A-4880-BE33-E70606461930}" sibTransId="{6142CA12-67DD-4D2F-88E5-7A3717058B98}"/>
    <dgm:cxn modelId="{979A20AB-A3BA-4AA7-92A1-D07AD5C17D0E}" type="presOf" srcId="{E4835DEA-CB30-451F-A8C2-DF806F59F283}" destId="{3BD3062A-F7A6-4F0A-91DF-32A72779ED87}" srcOrd="1" destOrd="0" presId="urn:microsoft.com/office/officeart/2005/8/layout/list1"/>
    <dgm:cxn modelId="{60E6BDB2-9DC0-460D-A96D-6A7535848F78}" type="presOf" srcId="{342E4585-D814-4D1F-A5FB-2DB2B919E85D}" destId="{4955D112-504F-4E85-8A5A-40F63E4BC162}" srcOrd="1" destOrd="0" presId="urn:microsoft.com/office/officeart/2005/8/layout/list1"/>
    <dgm:cxn modelId="{34503A78-869D-4375-8E36-7EC79EC3EA90}" type="presOf" srcId="{9C64C984-C940-4FC9-8BFC-C944575F4498}" destId="{A7FF0161-C752-4539-BE46-FACE4EFB007B}" srcOrd="1" destOrd="0" presId="urn:microsoft.com/office/officeart/2005/8/layout/list1"/>
    <dgm:cxn modelId="{A3757161-A7F7-4192-A029-C1055D8B84C1}" type="presOf" srcId="{69D35B61-0414-4159-AC7E-17D3B9267641}" destId="{0D7570C4-B5FF-4FCC-BA02-8A7C2C7EA4E1}" srcOrd="0" destOrd="0" presId="urn:microsoft.com/office/officeart/2005/8/layout/list1"/>
    <dgm:cxn modelId="{B549A177-8E9E-4FD7-AC50-8FC7D1C63812}" type="presOf" srcId="{DD43FF3D-142C-4556-AC05-AD369261335F}" destId="{836A27AC-B39C-4121-BEFD-28AF2EE3C69F}" srcOrd="0" destOrd="0" presId="urn:microsoft.com/office/officeart/2005/8/layout/list1"/>
    <dgm:cxn modelId="{BE104C3B-55CF-48B9-B6C6-AD75CD2BC069}" type="presOf" srcId="{251DD012-2E6E-484F-940C-BE6F67622546}" destId="{29B4924E-9172-4C51-97CA-1C7D8AA0823E}" srcOrd="0" destOrd="0" presId="urn:microsoft.com/office/officeart/2005/8/layout/list1"/>
    <dgm:cxn modelId="{FEB5FABE-7406-4F0F-BD7A-015A24BF701E}" srcId="{A46C3253-A586-4819-BEB1-0094A5859802}" destId="{342E4585-D814-4D1F-A5FB-2DB2B919E85D}" srcOrd="5" destOrd="0" parTransId="{4CE0AD42-565A-4C2A-BD3F-3FDB97F0AA03}" sibTransId="{8AC40BA8-6DA7-48C8-BA65-30F58D7896E7}"/>
    <dgm:cxn modelId="{2CC415BD-2CE0-4057-AF98-D472EB57C747}" srcId="{A46C3253-A586-4819-BEB1-0094A5859802}" destId="{E4835DEA-CB30-451F-A8C2-DF806F59F283}" srcOrd="7" destOrd="0" parTransId="{3B7D9859-D32B-44DF-8AFD-1F0CA6EC77FA}" sibTransId="{15EDB68C-B67A-4DCD-B9B1-2E9385F69A2C}"/>
    <dgm:cxn modelId="{6DB0924D-E6F9-4249-ADEE-75E62351A46A}" type="presOf" srcId="{A46C3253-A586-4819-BEB1-0094A5859802}" destId="{1DB6D986-9E19-482E-85BC-2005E1787916}" srcOrd="0" destOrd="0" presId="urn:microsoft.com/office/officeart/2005/8/layout/list1"/>
    <dgm:cxn modelId="{3DD7CD92-A1A5-46C9-ADF6-E75E13F030A9}" type="presOf" srcId="{E4835DEA-CB30-451F-A8C2-DF806F59F283}" destId="{1CE210A4-B1D2-4475-B886-E5C23C823C2B}" srcOrd="0" destOrd="0" presId="urn:microsoft.com/office/officeart/2005/8/layout/list1"/>
    <dgm:cxn modelId="{8E3D893F-8B38-43C5-914E-BD8CAB682CEA}" type="presOf" srcId="{9668B913-3880-4D38-A050-BFDD8F1E7DBB}" destId="{1ED454B0-57E8-4015-BBE7-D9FFF7D87E27}" srcOrd="1" destOrd="0" presId="urn:microsoft.com/office/officeart/2005/8/layout/list1"/>
    <dgm:cxn modelId="{CBE7588E-4400-4E9E-B99B-B7AB7868E242}" srcId="{A46C3253-A586-4819-BEB1-0094A5859802}" destId="{251DD012-2E6E-484F-940C-BE6F67622546}" srcOrd="4" destOrd="0" parTransId="{D29B123B-8389-43A8-BC21-742FEA334003}" sibTransId="{2C34C489-716B-45BD-AFB0-EEE49929C8B3}"/>
    <dgm:cxn modelId="{2FD732F0-CEED-430A-A56A-F74BBDAD2954}" type="presOf" srcId="{4B42190A-6F4A-4D15-8988-95E517083ABD}" destId="{71107021-BFF9-4E72-B83A-83532F0BD49A}" srcOrd="0" destOrd="0" presId="urn:microsoft.com/office/officeart/2005/8/layout/list1"/>
    <dgm:cxn modelId="{FEE8F87C-502D-45B8-B24D-9FB8F7E48F32}" type="presOf" srcId="{342E4585-D814-4D1F-A5FB-2DB2B919E85D}" destId="{2F7801C8-E71B-4375-97F7-D2D2EEC2DB3E}" srcOrd="0" destOrd="0" presId="urn:microsoft.com/office/officeart/2005/8/layout/list1"/>
    <dgm:cxn modelId="{DAE8ABEC-4220-4C18-813D-539A4B7DB76A}" srcId="{A46C3253-A586-4819-BEB1-0094A5859802}" destId="{4B42190A-6F4A-4D15-8988-95E517083ABD}" srcOrd="2" destOrd="0" parTransId="{285EA834-78C7-4142-B2C1-16EF6E113E3F}" sibTransId="{FF29933E-81AE-4442-BBE0-E2F396ED94B0}"/>
    <dgm:cxn modelId="{D637A65C-41F6-4F44-A234-870409EED2B3}" srcId="{A46C3253-A586-4819-BEB1-0094A5859802}" destId="{9C64C984-C940-4FC9-8BFC-C944575F4498}" srcOrd="1" destOrd="0" parTransId="{6AFB538E-752C-4115-8ED6-FB84078D322F}" sibTransId="{534ABC42-EFD8-4E6E-B04C-D4522BA1B043}"/>
    <dgm:cxn modelId="{D3A68B58-C618-43D9-A42E-C1A1C4F65C68}" type="presOf" srcId="{251DD012-2E6E-484F-940C-BE6F67622546}" destId="{9219F79C-CF48-4B5A-8E6C-83483CA2B99A}" srcOrd="1" destOrd="0" presId="urn:microsoft.com/office/officeart/2005/8/layout/list1"/>
    <dgm:cxn modelId="{9323D8A9-715B-4992-B5DD-16F18C1D0B44}" type="presOf" srcId="{4B42190A-6F4A-4D15-8988-95E517083ABD}" destId="{7C61363C-0BD5-4F98-B2EB-02A8B2370E25}" srcOrd="1" destOrd="0" presId="urn:microsoft.com/office/officeart/2005/8/layout/list1"/>
    <dgm:cxn modelId="{8138D491-6D15-423D-BD95-F8D15D05AD06}" type="presOf" srcId="{DD43FF3D-142C-4556-AC05-AD369261335F}" destId="{3002EE12-0C11-476B-9C4C-212DD3284940}" srcOrd="1" destOrd="0" presId="urn:microsoft.com/office/officeart/2005/8/layout/list1"/>
    <dgm:cxn modelId="{033C311B-70BC-4AAD-8774-AA116502B797}" srcId="{A46C3253-A586-4819-BEB1-0094A5859802}" destId="{DD43FF3D-142C-4556-AC05-AD369261335F}" srcOrd="3" destOrd="0" parTransId="{F3DC736A-A156-458C-98DA-3448DB73E97A}" sibTransId="{325C7C93-3C64-4477-A4A5-14455ED1BFD4}"/>
    <dgm:cxn modelId="{63B2AD53-83AA-41C0-9B38-5EF5ED75527E}" type="presOf" srcId="{9668B913-3880-4D38-A050-BFDD8F1E7DBB}" destId="{3D695453-D92A-4FD9-9953-97C9F5ABBA65}" srcOrd="0" destOrd="0" presId="urn:microsoft.com/office/officeart/2005/8/layout/list1"/>
    <dgm:cxn modelId="{D05AC01C-ECD1-4F90-96FD-2C0392AD6D0A}" srcId="{A46C3253-A586-4819-BEB1-0094A5859802}" destId="{69D35B61-0414-4159-AC7E-17D3B9267641}" srcOrd="6" destOrd="0" parTransId="{ED516CC1-5545-4AEF-9655-15A709CB63C6}" sibTransId="{70BE1360-4D8B-4EF1-A2F8-DC36DC4BD218}"/>
    <dgm:cxn modelId="{1B4E8B95-2E16-4BD0-AAEF-B24DD70CDFE1}" type="presOf" srcId="{69D35B61-0414-4159-AC7E-17D3B9267641}" destId="{4D53A4FF-1F35-45BF-BF5D-BAAD680225E0}" srcOrd="1" destOrd="0" presId="urn:microsoft.com/office/officeart/2005/8/layout/list1"/>
    <dgm:cxn modelId="{EECDB712-1AA8-445D-8434-FC1DCC8E8973}" type="presParOf" srcId="{1DB6D986-9E19-482E-85BC-2005E1787916}" destId="{24EBCBB3-66E7-40C7-8098-47603B433B24}" srcOrd="0" destOrd="0" presId="urn:microsoft.com/office/officeart/2005/8/layout/list1"/>
    <dgm:cxn modelId="{A24B4084-7E69-484F-867B-ABC593A8AD61}" type="presParOf" srcId="{24EBCBB3-66E7-40C7-8098-47603B433B24}" destId="{3D695453-D92A-4FD9-9953-97C9F5ABBA65}" srcOrd="0" destOrd="0" presId="urn:microsoft.com/office/officeart/2005/8/layout/list1"/>
    <dgm:cxn modelId="{D3765EF8-1E93-4301-95D8-B712D6E7D1C2}" type="presParOf" srcId="{24EBCBB3-66E7-40C7-8098-47603B433B24}" destId="{1ED454B0-57E8-4015-BBE7-D9FFF7D87E27}" srcOrd="1" destOrd="0" presId="urn:microsoft.com/office/officeart/2005/8/layout/list1"/>
    <dgm:cxn modelId="{28E9DE82-D453-4CE7-B06B-AA0E750F85E0}" type="presParOf" srcId="{1DB6D986-9E19-482E-85BC-2005E1787916}" destId="{BFA8CE66-DC97-4883-8A0B-F39C1893D716}" srcOrd="1" destOrd="0" presId="urn:microsoft.com/office/officeart/2005/8/layout/list1"/>
    <dgm:cxn modelId="{B7986AC0-1090-43ED-9F12-4E5F624ECCB1}" type="presParOf" srcId="{1DB6D986-9E19-482E-85BC-2005E1787916}" destId="{79BCE3D5-59A2-42C8-86DC-4259B592DA64}" srcOrd="2" destOrd="0" presId="urn:microsoft.com/office/officeart/2005/8/layout/list1"/>
    <dgm:cxn modelId="{E529427C-D97F-4C40-B41E-8CA8711196E1}" type="presParOf" srcId="{1DB6D986-9E19-482E-85BC-2005E1787916}" destId="{A38E8A74-78F6-4A1D-BA5B-4A7D2538D5C7}" srcOrd="3" destOrd="0" presId="urn:microsoft.com/office/officeart/2005/8/layout/list1"/>
    <dgm:cxn modelId="{25D5E33C-B96B-4C78-8F2C-0F9B4EA8CD56}" type="presParOf" srcId="{1DB6D986-9E19-482E-85BC-2005E1787916}" destId="{F92E05DC-19A9-4BB8-8C98-800156827375}" srcOrd="4" destOrd="0" presId="urn:microsoft.com/office/officeart/2005/8/layout/list1"/>
    <dgm:cxn modelId="{23531613-7E6A-4641-88E4-A8CA1CB4373C}" type="presParOf" srcId="{F92E05DC-19A9-4BB8-8C98-800156827375}" destId="{925604FB-FEBD-4FAE-AD01-5E1469A1CB7D}" srcOrd="0" destOrd="0" presId="urn:microsoft.com/office/officeart/2005/8/layout/list1"/>
    <dgm:cxn modelId="{280A25AA-DD90-4A5B-8E72-C64AC2804630}" type="presParOf" srcId="{F92E05DC-19A9-4BB8-8C98-800156827375}" destId="{A7FF0161-C752-4539-BE46-FACE4EFB007B}" srcOrd="1" destOrd="0" presId="urn:microsoft.com/office/officeart/2005/8/layout/list1"/>
    <dgm:cxn modelId="{784E493F-3ED0-4588-B835-FED347A3AB39}" type="presParOf" srcId="{1DB6D986-9E19-482E-85BC-2005E1787916}" destId="{548FA675-F713-4322-8330-EAB59002D48C}" srcOrd="5" destOrd="0" presId="urn:microsoft.com/office/officeart/2005/8/layout/list1"/>
    <dgm:cxn modelId="{C3DB7786-F8BB-4E33-8718-13C685A7F70C}" type="presParOf" srcId="{1DB6D986-9E19-482E-85BC-2005E1787916}" destId="{0B09CDE7-10E5-4885-B03A-39D0FBFA544D}" srcOrd="6" destOrd="0" presId="urn:microsoft.com/office/officeart/2005/8/layout/list1"/>
    <dgm:cxn modelId="{FC698EAB-2AD1-4E96-89DF-4EC578A1CBCD}" type="presParOf" srcId="{1DB6D986-9E19-482E-85BC-2005E1787916}" destId="{7593177D-66E2-4FD7-8C1A-FE06547589A2}" srcOrd="7" destOrd="0" presId="urn:microsoft.com/office/officeart/2005/8/layout/list1"/>
    <dgm:cxn modelId="{C8C8A389-05CD-4ED6-B726-97063F75EF81}" type="presParOf" srcId="{1DB6D986-9E19-482E-85BC-2005E1787916}" destId="{B0959F77-526A-4199-82B1-94252B4EFCAA}" srcOrd="8" destOrd="0" presId="urn:microsoft.com/office/officeart/2005/8/layout/list1"/>
    <dgm:cxn modelId="{C01298FC-02EC-4A8E-9A28-66D6960B8E06}" type="presParOf" srcId="{B0959F77-526A-4199-82B1-94252B4EFCAA}" destId="{71107021-BFF9-4E72-B83A-83532F0BD49A}" srcOrd="0" destOrd="0" presId="urn:microsoft.com/office/officeart/2005/8/layout/list1"/>
    <dgm:cxn modelId="{7DA2ADD8-E183-4456-A03E-476E73487832}" type="presParOf" srcId="{B0959F77-526A-4199-82B1-94252B4EFCAA}" destId="{7C61363C-0BD5-4F98-B2EB-02A8B2370E25}" srcOrd="1" destOrd="0" presId="urn:microsoft.com/office/officeart/2005/8/layout/list1"/>
    <dgm:cxn modelId="{4102B506-6FF0-4218-910F-9BA7A427D88E}" type="presParOf" srcId="{1DB6D986-9E19-482E-85BC-2005E1787916}" destId="{E52F72F7-647F-4495-81FC-F2CE5D362C3B}" srcOrd="9" destOrd="0" presId="urn:microsoft.com/office/officeart/2005/8/layout/list1"/>
    <dgm:cxn modelId="{1406E798-5C89-40FF-BE60-C330FD5D01D9}" type="presParOf" srcId="{1DB6D986-9E19-482E-85BC-2005E1787916}" destId="{E1EE14FE-8F59-41D8-9E7F-51EF19E83F92}" srcOrd="10" destOrd="0" presId="urn:microsoft.com/office/officeart/2005/8/layout/list1"/>
    <dgm:cxn modelId="{353B4C6D-9BCF-439F-A74D-CC238CFF829C}" type="presParOf" srcId="{1DB6D986-9E19-482E-85BC-2005E1787916}" destId="{79E88FD0-697B-4F5C-90F1-09B0C678E6F0}" srcOrd="11" destOrd="0" presId="urn:microsoft.com/office/officeart/2005/8/layout/list1"/>
    <dgm:cxn modelId="{6B6461CE-91BC-48E8-B6A3-61C259C7D5DB}" type="presParOf" srcId="{1DB6D986-9E19-482E-85BC-2005E1787916}" destId="{8A8CF51D-9EBD-484D-B6C6-8A6B68CAC192}" srcOrd="12" destOrd="0" presId="urn:microsoft.com/office/officeart/2005/8/layout/list1"/>
    <dgm:cxn modelId="{6183735C-F67E-481E-B687-3BCA61FEC256}" type="presParOf" srcId="{8A8CF51D-9EBD-484D-B6C6-8A6B68CAC192}" destId="{836A27AC-B39C-4121-BEFD-28AF2EE3C69F}" srcOrd="0" destOrd="0" presId="urn:microsoft.com/office/officeart/2005/8/layout/list1"/>
    <dgm:cxn modelId="{6B042316-7075-4645-8340-8DF1E14C94E6}" type="presParOf" srcId="{8A8CF51D-9EBD-484D-B6C6-8A6B68CAC192}" destId="{3002EE12-0C11-476B-9C4C-212DD3284940}" srcOrd="1" destOrd="0" presId="urn:microsoft.com/office/officeart/2005/8/layout/list1"/>
    <dgm:cxn modelId="{F5019403-C22A-4E5D-B3AF-048119C6F6F3}" type="presParOf" srcId="{1DB6D986-9E19-482E-85BC-2005E1787916}" destId="{52E7EAE9-D25E-48C4-9AA8-BF53809501B2}" srcOrd="13" destOrd="0" presId="urn:microsoft.com/office/officeart/2005/8/layout/list1"/>
    <dgm:cxn modelId="{A075A5A8-45CA-4F8D-AB8F-05F155B1B00C}" type="presParOf" srcId="{1DB6D986-9E19-482E-85BC-2005E1787916}" destId="{16FE185F-9738-4A5D-AD31-DACAFC8C1221}" srcOrd="14" destOrd="0" presId="urn:microsoft.com/office/officeart/2005/8/layout/list1"/>
    <dgm:cxn modelId="{0ACECCF9-7964-48EF-A0F6-A8073CC52326}" type="presParOf" srcId="{1DB6D986-9E19-482E-85BC-2005E1787916}" destId="{48BB0E99-0934-472A-A7A2-DCC2E6E889E5}" srcOrd="15" destOrd="0" presId="urn:microsoft.com/office/officeart/2005/8/layout/list1"/>
    <dgm:cxn modelId="{23AE66A5-783D-4E24-A8EA-3DFB454FF214}" type="presParOf" srcId="{1DB6D986-9E19-482E-85BC-2005E1787916}" destId="{97B7CF92-72DB-4AC4-9F98-6D437F407E49}" srcOrd="16" destOrd="0" presId="urn:microsoft.com/office/officeart/2005/8/layout/list1"/>
    <dgm:cxn modelId="{25A37C4F-25AB-4795-BC33-7B7A97A41FBA}" type="presParOf" srcId="{97B7CF92-72DB-4AC4-9F98-6D437F407E49}" destId="{29B4924E-9172-4C51-97CA-1C7D8AA0823E}" srcOrd="0" destOrd="0" presId="urn:microsoft.com/office/officeart/2005/8/layout/list1"/>
    <dgm:cxn modelId="{1283B01C-3FC5-4A05-889F-5BCF88A9BEDA}" type="presParOf" srcId="{97B7CF92-72DB-4AC4-9F98-6D437F407E49}" destId="{9219F79C-CF48-4B5A-8E6C-83483CA2B99A}" srcOrd="1" destOrd="0" presId="urn:microsoft.com/office/officeart/2005/8/layout/list1"/>
    <dgm:cxn modelId="{F77870EF-D232-41F7-AC7B-03007DDA2919}" type="presParOf" srcId="{1DB6D986-9E19-482E-85BC-2005E1787916}" destId="{9D75C16B-D815-4679-9C12-9CFD813063AE}" srcOrd="17" destOrd="0" presId="urn:microsoft.com/office/officeart/2005/8/layout/list1"/>
    <dgm:cxn modelId="{7FE82EF4-5311-47C4-851E-421A55CA52FC}" type="presParOf" srcId="{1DB6D986-9E19-482E-85BC-2005E1787916}" destId="{F185D3B7-55B4-4EB9-B810-26B84636F383}" srcOrd="18" destOrd="0" presId="urn:microsoft.com/office/officeart/2005/8/layout/list1"/>
    <dgm:cxn modelId="{86958554-B99A-4EE0-9BC7-398A58F2F30F}" type="presParOf" srcId="{1DB6D986-9E19-482E-85BC-2005E1787916}" destId="{8D5E3000-67DF-4343-9038-59F4B8175825}" srcOrd="19" destOrd="0" presId="urn:microsoft.com/office/officeart/2005/8/layout/list1"/>
    <dgm:cxn modelId="{7467F711-62F6-49D0-832D-39DABD3BF14D}" type="presParOf" srcId="{1DB6D986-9E19-482E-85BC-2005E1787916}" destId="{678F56CE-2ACF-425A-ADCA-022FF1F3688D}" srcOrd="20" destOrd="0" presId="urn:microsoft.com/office/officeart/2005/8/layout/list1"/>
    <dgm:cxn modelId="{BA13EBA7-8870-447D-9C74-602E85BE3FDE}" type="presParOf" srcId="{678F56CE-2ACF-425A-ADCA-022FF1F3688D}" destId="{2F7801C8-E71B-4375-97F7-D2D2EEC2DB3E}" srcOrd="0" destOrd="0" presId="urn:microsoft.com/office/officeart/2005/8/layout/list1"/>
    <dgm:cxn modelId="{0BED3773-596B-4440-AFA5-93522D2EA1EF}" type="presParOf" srcId="{678F56CE-2ACF-425A-ADCA-022FF1F3688D}" destId="{4955D112-504F-4E85-8A5A-40F63E4BC162}" srcOrd="1" destOrd="0" presId="urn:microsoft.com/office/officeart/2005/8/layout/list1"/>
    <dgm:cxn modelId="{F29512A1-22BC-4DF9-8415-C020DD6C4446}" type="presParOf" srcId="{1DB6D986-9E19-482E-85BC-2005E1787916}" destId="{14AEF767-A27B-4270-9D2A-A440B4F061CA}" srcOrd="21" destOrd="0" presId="urn:microsoft.com/office/officeart/2005/8/layout/list1"/>
    <dgm:cxn modelId="{E54A79EA-353B-4836-8C88-F015CC7625E3}" type="presParOf" srcId="{1DB6D986-9E19-482E-85BC-2005E1787916}" destId="{8F8C0700-EE20-42EA-97EE-0673C417F381}" srcOrd="22" destOrd="0" presId="urn:microsoft.com/office/officeart/2005/8/layout/list1"/>
    <dgm:cxn modelId="{8BD5DED7-696D-44A1-BFE0-85AABA88B9B3}" type="presParOf" srcId="{1DB6D986-9E19-482E-85BC-2005E1787916}" destId="{87D381F6-21FF-4A87-8CEF-0A74A474889A}" srcOrd="23" destOrd="0" presId="urn:microsoft.com/office/officeart/2005/8/layout/list1"/>
    <dgm:cxn modelId="{02B32B05-ABAB-4C35-B888-3C0A037DF5D1}" type="presParOf" srcId="{1DB6D986-9E19-482E-85BC-2005E1787916}" destId="{EB9B07F2-DEEC-4DA4-854B-E64A4606460B}" srcOrd="24" destOrd="0" presId="urn:microsoft.com/office/officeart/2005/8/layout/list1"/>
    <dgm:cxn modelId="{4AABF426-075D-4403-8DBD-ADEA3026A5E4}" type="presParOf" srcId="{EB9B07F2-DEEC-4DA4-854B-E64A4606460B}" destId="{0D7570C4-B5FF-4FCC-BA02-8A7C2C7EA4E1}" srcOrd="0" destOrd="0" presId="urn:microsoft.com/office/officeart/2005/8/layout/list1"/>
    <dgm:cxn modelId="{065B9B9E-93E7-41F1-A662-162944A52710}" type="presParOf" srcId="{EB9B07F2-DEEC-4DA4-854B-E64A4606460B}" destId="{4D53A4FF-1F35-45BF-BF5D-BAAD680225E0}" srcOrd="1" destOrd="0" presId="urn:microsoft.com/office/officeart/2005/8/layout/list1"/>
    <dgm:cxn modelId="{2B1B5714-ED61-4346-9622-414B34C30A4D}" type="presParOf" srcId="{1DB6D986-9E19-482E-85BC-2005E1787916}" destId="{1152289D-E9C2-4BD5-9225-83972AF33C14}" srcOrd="25" destOrd="0" presId="urn:microsoft.com/office/officeart/2005/8/layout/list1"/>
    <dgm:cxn modelId="{21072580-DE55-48B0-8075-1E39BE24068B}" type="presParOf" srcId="{1DB6D986-9E19-482E-85BC-2005E1787916}" destId="{F8A3A17D-AAEA-4EF4-8401-F18DED782841}" srcOrd="26" destOrd="0" presId="urn:microsoft.com/office/officeart/2005/8/layout/list1"/>
    <dgm:cxn modelId="{5AC64665-B7A0-477A-921C-6E40AE3A1B46}" type="presParOf" srcId="{1DB6D986-9E19-482E-85BC-2005E1787916}" destId="{7905114A-EEDC-45B9-AF80-52F12A2A6B49}" srcOrd="27" destOrd="0" presId="urn:microsoft.com/office/officeart/2005/8/layout/list1"/>
    <dgm:cxn modelId="{928CC0F3-9012-4A33-8FA6-8522830A631C}" type="presParOf" srcId="{1DB6D986-9E19-482E-85BC-2005E1787916}" destId="{D8198D57-8879-4A3D-93B4-36A1847E641E}" srcOrd="28" destOrd="0" presId="urn:microsoft.com/office/officeart/2005/8/layout/list1"/>
    <dgm:cxn modelId="{2FDB2FF6-4C74-4655-B9A3-7B104ED8B2A4}" type="presParOf" srcId="{D8198D57-8879-4A3D-93B4-36A1847E641E}" destId="{1CE210A4-B1D2-4475-B886-E5C23C823C2B}" srcOrd="0" destOrd="0" presId="urn:microsoft.com/office/officeart/2005/8/layout/list1"/>
    <dgm:cxn modelId="{18582104-F447-426E-9BA0-715064B37B91}" type="presParOf" srcId="{D8198D57-8879-4A3D-93B4-36A1847E641E}" destId="{3BD3062A-F7A6-4F0A-91DF-32A72779ED87}" srcOrd="1" destOrd="0" presId="urn:microsoft.com/office/officeart/2005/8/layout/list1"/>
    <dgm:cxn modelId="{F5129482-A689-47AA-A050-341545BE9380}" type="presParOf" srcId="{1DB6D986-9E19-482E-85BC-2005E1787916}" destId="{14BA1734-2BC3-4680-8398-7663705C126F}" srcOrd="29" destOrd="0" presId="urn:microsoft.com/office/officeart/2005/8/layout/list1"/>
    <dgm:cxn modelId="{6F43CFE8-F690-41D2-B5A2-2E85520156D3}" type="presParOf" srcId="{1DB6D986-9E19-482E-85BC-2005E1787916}" destId="{3DCBB8C9-AE68-4D05-898D-83FB9629756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33B1-4ED9-49AF-9D99-5583C99394A8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BF16D-2D25-4BBF-8CBF-F491577D11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2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BF16D-2D25-4BBF-8CBF-F491577D11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14313"/>
            <a:ext cx="7243786" cy="3286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C0000"/>
                </a:solidFill>
              </a:rPr>
              <a:t/>
            </a:r>
            <a:br>
              <a:rPr lang="ru-RU" sz="4800" b="1" dirty="0" smtClean="0">
                <a:solidFill>
                  <a:srgbClr val="CC0000"/>
                </a:solidFill>
              </a:rPr>
            </a:br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«ИКТ как  средство повышения эффективности преподавания учебной дисциплины </a:t>
            </a:r>
            <a:b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«Техническая механика» на практических и лабораторных занятиях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632700" cy="32147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Новацкая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Ольга  Алексеевна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ПЦК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дисциплин,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дисциплины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«Техническая механика»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ОГАПОУ «БСК»                                </a:t>
            </a:r>
          </a:p>
        </p:txBody>
      </p:sp>
      <p:pic>
        <p:nvPicPr>
          <p:cNvPr id="4" name="Рисунок 3" descr="9.&amp;Icy;&amp;scy;&amp;scy;&amp;lcy;&amp;iecy;&amp;dcy;&amp;ocy;&amp;vcy;&amp;acy;&amp;tcy;&amp;iecy;&amp;lcy;&amp;softcy;&amp;scy;&amp;kcy;&amp;acy;&amp;yacy; &amp;icy; &amp;tcy;&amp;vcy;&amp;ocy;&amp;rcy;&amp;chcy;&amp;iecy;&amp;scy;&amp;kcy;&amp;a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357694"/>
            <a:ext cx="20678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Электронная библиотечная система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znanium.com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Инструменты навигаци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499350" cy="424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290638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 descr="C:\Documents and Settings\Оля\Рабочий стол\РАБОТА\анимация и картинки для презентаций\школьни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71984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53689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ИКТ в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управленческой деятельности.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Справочные системы «Консультант Плюс»,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ГАРАНТ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1 С: БИБЛИОТЕКА КОЛЛЕДЖА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«1С: Колледж»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«Диплом-стандарт ФГОС СПО»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« Экспресс-расписание Колледж Полная»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«Учебный учет»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«Тест образования (базовый комплект)»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Kcy;&amp;ocy;&amp;mcy;&amp;pcy;&amp;softcy;&amp;yucy;&amp;tcy;&amp;iecy;&amp;rcy;&amp;ncy;&amp;ycy;&amp;iecy; &amp;scy;&amp;rcy;&amp;iecy;&amp;dcy;&amp;scy;&amp;tcy;&amp;vcy;&amp;acy;, &amp;icy;&amp;scy;&amp;pcy;&amp;ocy;&amp;lcy;&amp;softcy;&amp;zcy;&amp;ucy;&amp;iecy;&amp;mcy;&amp;ycy;&amp;iecy; &amp;vcy; &amp;ocy;&amp;bcy;&amp;ucy;&amp;chcy;&amp;iecy;&amp;n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3116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/>
          <p:cNvSpPr/>
          <p:nvPr/>
        </p:nvSpPr>
        <p:spPr>
          <a:xfrm>
            <a:off x="214282" y="321468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86454"/>
            <a:ext cx="5953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 на занятиях учебной дисциплины «Техническая механика»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401080" cy="292895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усиление мотивации учебной деятельности </a:t>
            </a:r>
          </a:p>
          <a:p>
            <a:pPr eaLnBrk="1" hangingPunct="1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повышение качества профессионального образования</a:t>
            </a:r>
          </a:p>
          <a:p>
            <a:pPr eaLnBrk="1" hangingPunct="1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www.u-mama.ru/img/news/01_5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86322"/>
            <a:ext cx="28600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82687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686700" cy="54292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учебного процесса, повышение интеллектуального уровня и развития личностных качеств обучающихся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и социальных способностей молодого человека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привитие навыков работы с современными технологиями, что способствует адаптации выпускника к быстро изменяющимся социальным условиям для успешной реализации профессиональных задач.</a:t>
            </a:r>
          </a:p>
        </p:txBody>
      </p:sp>
      <p:pic>
        <p:nvPicPr>
          <p:cNvPr id="4" name="Рисунок 3" descr="http://school4usp.ucoz.ru/Teachers/Articles/101115_NachShkola/Picture_1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383908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4071966" cy="15827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Применение ИКТ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дает возможность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 студентов разным                                                        способам получения и                                                                              обработки информации;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подбора наиболее эффективного способа действия для каждого студента;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наглядного приближения процесса обучения к реальной ситуации, в которой придется ориентироваться в изменяющейся обстановке;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подготовки к использованию полученных знаний, умений и навыков  в производственной ситуации;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повышения  качества обучения.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286148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виртуальные лабораторные работы,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учебники,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опорные конспекты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дидактические материалы,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электронные презентации,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видеоролики,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наглядные пособия,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таблицы,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стенды, 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плакаты,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задания,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тестовые задания,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контрольные задания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4" name="Рисунок 3" descr="&amp;Pcy;&amp;Kcy; &amp;icy; &amp;Icy;&amp;Kcy;&amp;Tcy; &amp;icy;&amp;scy;&amp;pcy;&amp;ocy;&amp;lcy;&amp;softcy;&amp;zcy;&amp;ucy;&amp;yucy;&amp;tcy;&amp;scy;&amp;yacy; &amp;ncy;&amp;acy; &amp;ucy;&amp;rcy;&amp;ocy;&amp;kcy;&amp;acy;&amp;khcy;: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3143240" cy="30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Виртуальные лабораторные работы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33588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Программный комплекс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Columbus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2007/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Columbus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10 “Сопротивление материалов. Виртуальные лабораторные работы” предназначен для проведения лабораторных работ по курсу “Сопротивление материалов” на ПЭВМ и позволяет провести следующие работы: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1. Растяжение металлического образца с построением диаграммы;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Сжатие металлического образца с построением диаграммы;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Определение модуля упругости и коэффициента Пуассона для стали;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Испытание деревянных образцов на сжатие;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Испытание валов на кручение с определением модуля упругости при сдвиге;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 Испытание балки на изгиб;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Испытание балки на чистый изгиб;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Косой изгиб;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Внецентренное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растяжение стального стержня;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Внецентренное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сжатие;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11. Исследование продольно-поперечного изгиба стержня большой гибкости;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12. Исследование явления потери устойчивости при сжатии стержня;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13. Изучение способности материалов сопротивляться ударным нагрузкам;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14. Определение ударной вязкости материалов.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Альтернатива реальным лабораторным работам 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виртуальный лабораторный практикум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максимально приближен к условиям реального эксперимента.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285992"/>
            <a:ext cx="7790712" cy="43577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Достоинства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применения виртуального лабораторного практикума: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самостоятельного и дистанционного выполнения лабораторной работы;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неограниченная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реальными возможностями экспериментальных установок способность к варьированию объектов, методов и режимов исследований;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экономический эффект.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14282" y="321468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14282" y="428625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282" y="535782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0001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Лабораторная работа                          «Испытание материалов на растяжение»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kuzmin-soft.ru/img_p/1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uzmin-soft.ru/img_p/1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5704840" cy="489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uzmin-soft.ru/img_p/1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071546"/>
            <a:ext cx="63579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Лабораторная работа                                     «Устойчивость сжатых стержней»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kuzmin-soft.ru/img_p/6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5007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uzmin-soft.ru/img_p/6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1436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uzmin-soft.ru/img_p/6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142984"/>
            <a:ext cx="600079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000504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J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увеличение влияния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технологий на человека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J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мощный поток новой информации, рекламы, применение компьютерных технологий на телевидении, распространение игровых приставок, электронных игрушек и компьютеров оказывают большое влияние на воспитание ребенка и его восприятие окружающего мира.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review-image" descr="http://fb.ru/misc/i/gallery/14901/4352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2238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916113"/>
            <a:ext cx="8243887" cy="1008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</a:rPr>
              <a:t>Презентация к практической работе</a:t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dirty="0" smtClean="0">
              <a:solidFill>
                <a:srgbClr val="CC0000"/>
              </a:solidFill>
            </a:endParaRPr>
          </a:p>
        </p:txBody>
      </p:sp>
      <p:pic>
        <p:nvPicPr>
          <p:cNvPr id="6145" name="Picture 1" descr="C:\Documents and Settings\Оля\Рабочий стол\РАБОТА\анимация и картинки для презентаций\учител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429000"/>
            <a:ext cx="1714512" cy="207169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572140"/>
            <a:ext cx="2238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29684" cy="1357321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«Построение эпюр поперечных сил и изгибающих моментов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00800" cy="64294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Практическая работа №9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Новацкая\Desktop\фото 2014-15\фото новацкая\100_199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557216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определить опорные реакции и построить эпюры поперечных сил (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 и изгибающих моментов (М) для балки на двух опорах.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выполнить расчет на прочность изгибаемого элемента, необходимо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выявить опасные сечения,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для чего следует 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построить эпюры 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поперечных сил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изгибающих 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моментов</a:t>
            </a:r>
          </a:p>
          <a:p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0-tub-ru.yandex.net/i?id=294191692-4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изгибаемый элемент рассчитывают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ПЕРЕМЫЧКУ</a:t>
            </a:r>
          </a:p>
          <a:p>
            <a:endParaRPr lang="ru-RU" dirty="0"/>
          </a:p>
        </p:txBody>
      </p:sp>
      <p:pic>
        <p:nvPicPr>
          <p:cNvPr id="4" name="Рисунок 3" descr="http://www.lukko.ru/rk/usileniye_dverny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357718" cy="483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ПЛИТУ ПЕРЕКРЫТИЯ (ПОКРЫТИЯ)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многопустотная ж.б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m0-tub-ru.yandex.net/i?id=186323892-6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50720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560851029-4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3116"/>
            <a:ext cx="21812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ребристая ж.б   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tzzbi.ru/site/upload/image/plitpok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0-tub-ru.yandex.net/i?id=26228974-14-16f-31009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30078179-2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85794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ЛЕСТНИЧНЫЙ МАРШ и ПЛОЩАДКА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0-tub-ru.yandex.net/i?id=489030002-16-72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65562" y="3133725"/>
            <a:ext cx="263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БАЛКА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0-tub-ru.yandex.net/i?id=609257362-49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pmm.ru/sites/default/files/bal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ТЕОРЕТИЧЕСКОЕ ОБОСНОВАНИЕ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проверки прочности элементов, подверженных деформации «прямой изгиб», следует выявить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опасные сечения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Если будет обеспечена прочность в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этих сечениях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то она будет обеспечена во всех остальных сечениях балки.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647836" cy="3357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 из условий эффективной подготовки обучающихся к жизни в информационном обществе - применение информационных коммуникативных технологий, позволяющих решать в кратчайшие сроки широкий круг задач, недоступных ранее.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Kcy;&amp;ocy;&amp;mcy;&amp;pcy;&amp;softcy;&amp;yucy;&amp;tcy;&amp;iecy;&amp;rcy;&amp;ncy;&amp;ycy;&amp;iecy; &amp;scy;&amp;rcy;&amp;iecy;&amp;dcy;&amp;scy;&amp;tcy;&amp;vcy;&amp;acy;, &amp;icy;&amp;scy;&amp;pcy;&amp;ocy;&amp;lcy;&amp;softcy;&amp;zcy;&amp;ucy;&amp;iecy;&amp;mcy;&amp;ycy;&amp;iecy; &amp;vcy; &amp;ocy;&amp;bcy;&amp;ucy;&amp;chcy;&amp;iecy;&amp;n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876"/>
            <a:ext cx="341723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Ответить на вопросы полными предложениями: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следует сделать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для выявления опасных сечений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Какие внутренние силовые факторы возникают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при прямом поперечном изгибе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эпюра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поперечная сила в сечении бруса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подверженного деформации прямой поперечный изгиб?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Чему равен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изгибающий момент в сечении бруса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подверженного деформации прямой поперечный изгиб?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Нарисовать: - правило знаков для «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     - правило знаков для «М»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с тренажером по построению эпюр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Пример решения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214422"/>
            <a:ext cx="7000923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Определить опорные реакции.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Разделить брус на участки в пределах нагрузки.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Определить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(кН) на каждом участке. Построить эпюру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4.Определить М, (кН·м) на каждом участке. Построить эпюру 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на участке с распределенной нагрузкой есть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=0, необходимо подсчитать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baseline="-25000" dirty="0" err="1" smtClean="0">
                <a:latin typeface="Times New Roman" pitchFamily="18" charset="0"/>
                <a:cs typeface="Times New Roman" pitchFamily="18" charset="0"/>
              </a:rPr>
              <a:t>экстр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Выявить опасные сечения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14313"/>
            <a:ext cx="8243887" cy="8572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0000"/>
                </a:solidFill>
              </a:rPr>
              <a:t>ТЕХНОЛОГИЯ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000132"/>
          <a:ext cx="850112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857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0719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практических работ в первом семестре, специальности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«Строительство и эксплуатация зданий и сооружений» 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«Техническое обслуживание и ремонт автомобильного транспорта»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86454"/>
            <a:ext cx="5953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«Строительство и эксплуатация зданий и сооружений»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знаний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7867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«Техническое обслуживание и ремонт автомобильного транспорта»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знаний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4934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219340" cy="5429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деятельности                                        деятельности   преподавателя ,                                                                   сочетающего различные методы обучения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словесные, наглядные, практические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     повышается с  применением  информационно – коммуникационных технологий.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овацкая\Desktop\новацкая\2013-14 уч.год\фото2013-14\100KC913\100_1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495800" cy="3124200"/>
          </a:xfrm>
          <a:prstGeom prst="rect">
            <a:avLst/>
          </a:prstGeom>
          <a:noFill/>
        </p:spPr>
      </p:pic>
      <p:pic>
        <p:nvPicPr>
          <p:cNvPr id="6" name="Рисунок 5" descr="C:\Users\Новацкая\Desktop\фото 2014-15\фото новацкая\100_19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578647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Необходимо: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  <a:sym typeface="Wingdings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научить каждого студента за короткий промежуток времени осваивать, преобразовывать и использовать в практической деятельности огромные массивы информации;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организовать процесс обучения так, чтобы студент активно, с интересом и увлечением работал на уроке, видел плоды своего труда и мог их оценить.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Эту задачу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невозможно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решить без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применения ИКТ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pokrova.by/wp-content/uploads/2014/09/norma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5652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57188"/>
            <a:ext cx="8243887" cy="13573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Совместная работа с обучающимися по изготовлению наглядных пособий с применением ИКТ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способствуют оптимизации образовательного процесса, максимально приближая его к реальности.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3"/>
            <a:ext cx="8229600" cy="46434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плакаты в электронном виде практически по всем учебным темам дисциплины«Техническая механика»;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электронные презентации к урокам по всем темам раздела «Детали машин» дисциплины «Техническая механика»,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электронные презентации                                          практических работ</a:t>
            </a:r>
          </a:p>
        </p:txBody>
      </p:sp>
      <p:pic>
        <p:nvPicPr>
          <p:cNvPr id="4" name="Picture 2" descr="C:\Documents and Settings\Оля\Рабочий стол\РАБОТА\анимация и картинки для презентаций\зубч пе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31432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476250"/>
            <a:ext cx="8243887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38914" name="Picture 2" descr="C:\Documents and Settings\Оля\Рабочий стол\РАБОТА\анимация и картинки для презентаций\всезнай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2894024" cy="3171844"/>
          </a:xfrm>
          <a:prstGeom prst="rect">
            <a:avLst/>
          </a:prstGeom>
          <a:noFill/>
        </p:spPr>
      </p:pic>
      <p:pic>
        <p:nvPicPr>
          <p:cNvPr id="4" name="Picture 1" descr="C:\Documents and Settings\Оля\Рабочий стол\РАБОТА\анимация и картинки для презентаций\уче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357826"/>
            <a:ext cx="2319345" cy="107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214290"/>
            <a:ext cx="7643866" cy="128588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Введение ИКТ в процесс образования – </a:t>
            </a:r>
            <a:r>
              <a:rPr lang="ru-RU" sz="2700" b="1" i="1" smtClean="0">
                <a:latin typeface="Times New Roman" pitchFamily="18" charset="0"/>
                <a:cs typeface="Times New Roman" pitchFamily="18" charset="0"/>
              </a:rPr>
              <a:t>неизбежный факт,    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веление времени.   </a:t>
            </a:r>
            <a:endParaRPr lang="ru-RU" sz="2700" b="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785926"/>
            <a:ext cx="7493024" cy="478632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формирования информационного 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качественных изменений в структуре образовательной  системы и в содержании образования.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42976" y="214311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000232" y="3071810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&amp;Icy;&amp;scy;&amp;pcy;&amp;ocy;&amp;lcy;&amp;softcy;&amp;zcy;&amp;ocy;&amp;vcy;&amp;acy;&amp;ncy;&amp;icy;&amp;iecy; &amp;Icy;&amp;Kcy;&amp;Tcy; &amp;vcy;&amp;lcy;&amp;icy;&amp;yacy;&amp;iecy;&amp;tcy; &amp;ncy;&amp;acy; &amp;ecy;&amp;fcy;&amp;fcy;&amp;iecy;&amp;kcy;&amp;tcy;&amp;icy;&amp;vcy;&amp;ncy;&amp;ocy;&amp;scy;&amp;tcy;&amp;softcy; &amp;pcy;&amp;rcy;&amp;ocy;&amp;tscy;&amp;iecy;&amp;scy;&amp;scy;&amp;acy; &amp;ocy;&amp;bcy;&amp;ucy;&amp;chcy;&amp;iecy;&amp;ncy;&amp;i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500570"/>
            <a:ext cx="2360295" cy="173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Применение  ИКТ в БСК  реализуется по ряду направлений: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005026" cy="52149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т.ч. КОМПАС-график, ГОССТРОЙСМЕТА, компьютерная картография и т.д.)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282" y="2571744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C:\Users\Новацкая\Desktop\фото 2014-15\фото новацкая\100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20" y="2143116"/>
            <a:ext cx="4754880" cy="3813810"/>
          </a:xfrm>
          <a:prstGeom prst="rect">
            <a:avLst/>
          </a:prstGeom>
          <a:noFill/>
        </p:spPr>
      </p:pic>
      <p:pic>
        <p:nvPicPr>
          <p:cNvPr id="2050" name="Picture 2" descr="G:\все\мумашечка 2011-12\конф2011-12,фото\202KC913\202_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5572164" cy="4000528"/>
          </a:xfrm>
          <a:prstGeom prst="rect">
            <a:avLst/>
          </a:prstGeom>
          <a:noFill/>
        </p:spPr>
      </p:pic>
      <p:pic>
        <p:nvPicPr>
          <p:cNvPr id="8" name="Рисунок 7" descr="C:\Users\Новацкая\Desktop\новацкая\2013-14 уч.год\фото2013-14\100KC913\100_1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643182"/>
            <a:ext cx="5500726" cy="3857652"/>
          </a:xfrm>
          <a:prstGeom prst="rect">
            <a:avLst/>
          </a:prstGeom>
          <a:noFill/>
        </p:spPr>
      </p:pic>
      <p:pic>
        <p:nvPicPr>
          <p:cNvPr id="10" name="Рисунок 9" descr="C:\Users\Новацкая\Desktop\новацкая\фото пцк 2012-13\Фото Булгаков С.С\DSC016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981312"/>
            <a:ext cx="5334000" cy="3876688"/>
          </a:xfrm>
          <a:prstGeom prst="rect">
            <a:avLst/>
          </a:prstGeom>
          <a:noFill/>
        </p:spPr>
      </p:pic>
      <p:pic>
        <p:nvPicPr>
          <p:cNvPr id="11" name="Рисунок 10" descr="C:\Users\Новацкая\Desktop\новацкая\2013-14 уч.год\фото2013-14\100KC913\100_16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329938"/>
            <a:ext cx="5000660" cy="352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90712" cy="1000132"/>
          </a:xfrm>
        </p:spPr>
        <p:txBody>
          <a:bodyPr>
            <a:normAutofit/>
          </a:bodyPr>
          <a:lstStyle/>
          <a:p>
            <a:pPr lvl="0"/>
            <a:r>
              <a:rPr lang="ru-RU" sz="27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         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воспитательном процессе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14282" y="2714620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7" descr="C:\Users\Новацкая\Desktop\фото 2014-15\вечер поэтов\DSC_1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954385" cy="3429000"/>
          </a:xfrm>
          <a:prstGeom prst="rect">
            <a:avLst/>
          </a:prstGeom>
          <a:noFill/>
        </p:spPr>
      </p:pic>
      <p:pic>
        <p:nvPicPr>
          <p:cNvPr id="1027" name="Picture 3" descr="G:\все\мумашечка 2011-12\конф2011-12,фото\202KC913\202_1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929222" cy="3643338"/>
          </a:xfrm>
          <a:prstGeom prst="rect">
            <a:avLst/>
          </a:prstGeom>
          <a:noFill/>
        </p:spPr>
      </p:pic>
      <p:pic>
        <p:nvPicPr>
          <p:cNvPr id="1028" name="Picture 4" descr="G:\все\мумашечка 2011-12\конф2011-12,фото\202KC913\202_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928802"/>
            <a:ext cx="5429288" cy="3622683"/>
          </a:xfrm>
          <a:prstGeom prst="rect">
            <a:avLst/>
          </a:prstGeom>
          <a:noFill/>
        </p:spPr>
      </p:pic>
      <p:pic>
        <p:nvPicPr>
          <p:cNvPr id="10" name="Picture 2" descr="C:\Users\Новацкая\Desktop\фото 2014-15\вечер поэтов\DSC_12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500306"/>
            <a:ext cx="5072098" cy="3505200"/>
          </a:xfrm>
          <a:prstGeom prst="rect">
            <a:avLst/>
          </a:prstGeom>
          <a:noFill/>
        </p:spPr>
      </p:pic>
      <p:pic>
        <p:nvPicPr>
          <p:cNvPr id="12" name="Picture 10" descr="C:\Users\Новацкая\Desktop\фото 2014-15\вечер поэтов\DSC_1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786058"/>
            <a:ext cx="4719662" cy="3776682"/>
          </a:xfrm>
          <a:prstGeom prst="rect">
            <a:avLst/>
          </a:prstGeom>
          <a:noFill/>
        </p:spPr>
      </p:pic>
      <p:pic>
        <p:nvPicPr>
          <p:cNvPr id="13" name="Рисунок 12" descr="C:\Users\Новацкая\Desktop\фото 2014-15\вечер поэтов\DSC_11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928934"/>
            <a:ext cx="5429256" cy="3719514"/>
          </a:xfrm>
          <a:prstGeom prst="rect">
            <a:avLst/>
          </a:prstGeom>
          <a:noFill/>
        </p:spPr>
      </p:pic>
      <p:pic>
        <p:nvPicPr>
          <p:cNvPr id="14" name="Рисунок 13" descr="C:\Users\Новацкая\Desktop\фото 2014-15\конкурс рисунков\DSC_134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3214686"/>
            <a:ext cx="500062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    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уровня материально-технического обеспечения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0" y="2857496"/>
            <a:ext cx="731520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4" descr="F:\все\мумашечка 2011-12\конф2011-12,фото\202KC913\202_15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uzmin-soft.ru/img_p/1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4929190" cy="36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79" y="1142984"/>
            <a:ext cx="345282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электронно-библиотечной системы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1905266" cy="2876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19050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71612"/>
            <a:ext cx="19050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785926"/>
            <a:ext cx="19050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000240"/>
            <a:ext cx="1997075" cy="303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214554"/>
            <a:ext cx="1903413" cy="288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357430"/>
            <a:ext cx="2139950" cy="324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2786058"/>
            <a:ext cx="2139950" cy="324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3143248"/>
            <a:ext cx="2243138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14942" y="1285861"/>
            <a:ext cx="3500462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9999FF"/>
              </a:buClr>
              <a:buSzPct val="109000"/>
              <a:buFont typeface="Times New Roman" pitchFamily="18" charset="0"/>
              <a:buBlip>
                <a:blip r:embed="rId11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Круглосуточный доступ из любой точки при наличии подключения к Интернету</a:t>
            </a: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9999FF"/>
              </a:buClr>
              <a:buSzPct val="109000"/>
              <a:buFont typeface="Times New Roman" pitchFamily="18" charset="0"/>
              <a:buBlip>
                <a:blip r:embed="rId11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Соответствует ФГОС СПО нового поколения</a:t>
            </a: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9999FF"/>
              </a:buClr>
              <a:buSzPct val="109000"/>
              <a:buFont typeface="Times New Roman" pitchFamily="18" charset="0"/>
              <a:buBlip>
                <a:blip r:embed="rId11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требуется установки дополнительного оборудования и программного обеспечения</a:t>
            </a: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9999FF"/>
              </a:buClr>
              <a:buSzPct val="109000"/>
              <a:buFont typeface="Times New Roman" pitchFamily="18" charset="0"/>
              <a:buBlip>
                <a:blip r:embed="rId11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создана для удобства пользователей и не требует специальных знаний</a:t>
            </a: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9999FF"/>
              </a:buClr>
              <a:buSzPct val="109000"/>
              <a:buFont typeface="Times New Roman" pitchFamily="18" charset="0"/>
              <a:buBlip>
                <a:blip r:embed="rId11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Одновременная работа неограниченного числа пользователей</a:t>
            </a: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1071546"/>
            <a:ext cx="1290638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84 0.23699 C -0.26458 0.23884 -0.26302 0.24185 -0.26042 0.2437 C -0.25261 0.24948 -0.24306 0.25225 -0.2342 0.25387 C -0.2283 0.2548 -0.2184 0.24994 -0.2125 0.2474 C -0.20695 0.24902 -0.20052 0.24786 -0.19462 0.24647 C -0.1849 0.24786 -0.17483 0.24416 -0.16545 0.24023 C -0.15313 0.23815 -0.14011 0.23399 -0.12917 0.22797 C -0.12222 0.22728 -0.11597 0.22497 -0.10972 0.22381 C -0.1033 0.22243 -0.09722 0.22589 -0.0908 0.22451 C -0.08507 0.22705 -0.08542 0.22821 -0.07899 0.22404 C -0.04358 0.19954 -0.00851 0.1748 0.02708 0.14982 C 0.03194 0.14312 0.0368 0.13688 0.04236 0.1304 C 0.04531 0.12416 0.05017 0.12023 0.05312 0.11422 C 0.05625 0.10821 0.05955 0.10058 0.06267 0.09387 C 0.06424 0.09087 0.06528 0.08717 0.06649 0.08416 C 0.06858 0.08023 0.07135 0.07191 0.07118 0.07237 C 0.07153 0.06867 0.07361 0.06543 0.07378 0.06173 C 0.07413 0.05179 0.06684 0.043 0.06701 0.03306 C 0.06667 0.00231 0.06962 0.03977 0.06701 0.01202 C 0.06632 0.0104 0.06614 0.00717 0.06632 0.0074 C 0.06302 -0.0037 0.05955 -0.01272 0.05833 -0.02405 C 0.05139 -0.04023 0.04635 -0.05781 0.03802 -0.07237 C 0.03646 -0.07607 0.03194 -0.07515 0.02864 -0.07653 C 0.01215 -0.0837 0.00816 -0.08347 -0.00781 -0.0726 " rAng="-1621160" ptsTypes="ffffffffffffffffffffffff">
                                      <p:cBhvr additive="repl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rCtr x="166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1072</TotalTime>
  <Words>874</Words>
  <Application>Microsoft Office PowerPoint</Application>
  <PresentationFormat>Экран (4:3)</PresentationFormat>
  <Paragraphs>139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 «ИКТ как  средство повышения эффективности преподавания учебной дисциплины  «Техническая механика» на практических и лабораторных занятиях</vt:lpstr>
      <vt:lpstr>Презентация PowerPoint</vt:lpstr>
      <vt:lpstr>Одно из условий эффективной подготовки обучающихся к жизни в информационном обществе - применение информационных коммуникативных технологий, позволяющих решать в кратчайшие сроки широкий круг задач, недоступных ранее.  </vt:lpstr>
      <vt:lpstr> Необходимо:     научить каждого студента за короткий промежуток времени осваивать, преобразовывать и использовать в практической деятельности огромные массивы информации;            организовать процесс обучения так, чтобы студент активно, с интересом и увлечением работал на уроке, видел плоды своего труда и мог их оценить.  Эту задачу  невозможно  решить без  применения ИКТ </vt:lpstr>
      <vt:lpstr>Введение ИКТ в процесс образования – неизбежный факт,      веление времени.   </vt:lpstr>
      <vt:lpstr> Применение  ИКТ в БСК  реализуется по ряду направлений: </vt:lpstr>
      <vt:lpstr>           в воспитательном процессе </vt:lpstr>
      <vt:lpstr>    Укрепление уровня материально-технического обеспечения  </vt:lpstr>
      <vt:lpstr>Использование электронно-библиотечной системы</vt:lpstr>
      <vt:lpstr>Электронная библиотечная система znanium.com</vt:lpstr>
      <vt:lpstr> Применение ИКТ в  управленческой деятельности.   • Справочные системы «Консультант Плюс»,    ГАРАНТ   • 1 С: БИБЛИОТЕКА КОЛЛЕДЖА  • «1С: Колледж» Программы  • «Диплом-стандарт ФГОС СПО»   • « Экспресс-расписание Колледж Полная»   • «Учебный учет»   • «Тест образования (базовый комплект)»   </vt:lpstr>
      <vt:lpstr>ИКТ на занятиях учебной дисциплины «Техническая механика»</vt:lpstr>
      <vt:lpstr>АКТУАЛЬНОСТЬ</vt:lpstr>
      <vt:lpstr>Применение ИКТ    дает возможность  </vt:lpstr>
      <vt:lpstr>Средства обучения </vt:lpstr>
      <vt:lpstr>Виртуальные лабораторные работы</vt:lpstr>
      <vt:lpstr>Альтернатива реальным лабораторным работам - виртуальный лабораторный практикум, который максимально приближен к условиям реального эксперимента.</vt:lpstr>
      <vt:lpstr>Лабораторная работа                          «Испытание материалов на растяжение»</vt:lpstr>
      <vt:lpstr> Лабораторная работа                                     «Устойчивость сжатых стержней» </vt:lpstr>
      <vt:lpstr>Презентация к практической работе </vt:lpstr>
      <vt:lpstr>«Построение эпюр поперечных сил и изгибающих моментов»</vt:lpstr>
      <vt:lpstr>Цель работы:</vt:lpstr>
      <vt:lpstr>Чтобы выполнить расчет на прочность изгибаемого элемента, необходимо</vt:lpstr>
      <vt:lpstr>Как изгибаемый элемент рассчитывают</vt:lpstr>
      <vt:lpstr>ПЛИТУ ПЕРЕКРЫТИЯ (ПОКРЫТИЯ) многопустотная ж.б </vt:lpstr>
      <vt:lpstr>ребристая ж.б     </vt:lpstr>
      <vt:lpstr>ЛЕСТНИЧНЫЙ МАРШ и ПЛОЩАДКА</vt:lpstr>
      <vt:lpstr>БАЛКА </vt:lpstr>
      <vt:lpstr>ТЕОРЕТИЧЕСКОЕ ОБОСНОВАНИЕ</vt:lpstr>
      <vt:lpstr>Ответить на вопросы полными предложениями: </vt:lpstr>
      <vt:lpstr>Презентация PowerPoint</vt:lpstr>
      <vt:lpstr>Пример решения</vt:lpstr>
      <vt:lpstr>ПОРЯДОК ВЫПОЛНЕНИЯ РАБОТЫ</vt:lpstr>
      <vt:lpstr>ТЕХНОЛОГИЯ</vt:lpstr>
      <vt:lpstr>РЕЗУЛЬТАТИВНОСТЬ</vt:lpstr>
      <vt:lpstr>Специальность «Строительство и эксплуатация зданий и сооружений» качество знаний </vt:lpstr>
      <vt:lpstr>Специальность «Техническое обслуживание и ремонт автомобильного транспорта» качество знаний </vt:lpstr>
      <vt:lpstr>Успеваемость  </vt:lpstr>
      <vt:lpstr>МЕТОДЫ</vt:lpstr>
      <vt:lpstr>Совместная работа с обучающимися по изготовлению наглядных пособий с применением ИКТ способствуют оптимизации образовательного процесса, максимально приближая его к реальности.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 «ИКТ- средство повышения эффективности преподавания дисциплины  «Техническая механика» на практических и лабораторных занятиях</dc:title>
  <cp:lastModifiedBy>Пользователь</cp:lastModifiedBy>
  <cp:revision>130</cp:revision>
  <dcterms:modified xsi:type="dcterms:W3CDTF">2016-02-17T08:43:57Z</dcterms:modified>
</cp:coreProperties>
</file>