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56" r:id="rId3"/>
    <p:sldId id="277" r:id="rId4"/>
    <p:sldId id="258" r:id="rId5"/>
    <p:sldId id="259" r:id="rId6"/>
    <p:sldId id="257" r:id="rId7"/>
    <p:sldId id="260" r:id="rId8"/>
    <p:sldId id="261" r:id="rId9"/>
    <p:sldId id="262" r:id="rId10"/>
    <p:sldId id="263" r:id="rId11"/>
    <p:sldId id="266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84" y="-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186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FB1372-02D2-4CF6-B712-990C20B4964E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1561BE6-1F27-49F8-A84F-06E11770A50C}">
      <dgm:prSet phldrT="[Текст]"/>
      <dgm:spPr/>
      <dgm:t>
        <a:bodyPr vert="vert270"/>
        <a:lstStyle/>
        <a:p>
          <a:r>
            <a:rPr lang="ru-RU" dirty="0" smtClean="0"/>
            <a:t>Члены  цикловой комиссии</a:t>
          </a:r>
          <a:endParaRPr lang="ru-RU" dirty="0"/>
        </a:p>
      </dgm:t>
    </dgm:pt>
    <dgm:pt modelId="{C3F8B2DF-C0BC-4084-B39C-474588934704}" type="parTrans" cxnId="{E57270E4-8187-4E7A-AD37-3C5BAF8E193A}">
      <dgm:prSet/>
      <dgm:spPr/>
      <dgm:t>
        <a:bodyPr/>
        <a:lstStyle/>
        <a:p>
          <a:endParaRPr lang="ru-RU"/>
        </a:p>
      </dgm:t>
    </dgm:pt>
    <dgm:pt modelId="{8C3DA23F-D325-47CB-8554-9FF8DB02178E}" type="sibTrans" cxnId="{E57270E4-8187-4E7A-AD37-3C5BAF8E193A}">
      <dgm:prSet/>
      <dgm:spPr/>
      <dgm:t>
        <a:bodyPr/>
        <a:lstStyle/>
        <a:p>
          <a:endParaRPr lang="ru-RU"/>
        </a:p>
      </dgm:t>
    </dgm:pt>
    <dgm:pt modelId="{300345DD-C022-4B93-B66D-EE667A3FB2E2}">
      <dgm:prSet phldrT="[Текст]" custT="1"/>
      <dgm:spPr/>
      <dgm:t>
        <a:bodyPr/>
        <a:lstStyle/>
        <a:p>
          <a:r>
            <a:rPr lang="ru-RU" sz="3600" dirty="0" smtClean="0"/>
            <a:t>Филимонова Е.В.       </a:t>
          </a:r>
          <a:r>
            <a:rPr lang="ru-RU" sz="2800" dirty="0" smtClean="0"/>
            <a:t>Высшая категория</a:t>
          </a:r>
          <a:endParaRPr lang="ru-RU" sz="2800" dirty="0"/>
        </a:p>
      </dgm:t>
    </dgm:pt>
    <dgm:pt modelId="{790F1E6B-274A-4313-8016-4F82A54DF550}" type="parTrans" cxnId="{3C488B54-D44D-4740-99AF-641C6B2716CF}">
      <dgm:prSet/>
      <dgm:spPr/>
      <dgm:t>
        <a:bodyPr/>
        <a:lstStyle/>
        <a:p>
          <a:endParaRPr lang="ru-RU"/>
        </a:p>
      </dgm:t>
    </dgm:pt>
    <dgm:pt modelId="{64AA91BE-4EEA-479F-9AD8-3242B2DD124B}" type="sibTrans" cxnId="{3C488B54-D44D-4740-99AF-641C6B2716CF}">
      <dgm:prSet/>
      <dgm:spPr/>
      <dgm:t>
        <a:bodyPr/>
        <a:lstStyle/>
        <a:p>
          <a:endParaRPr lang="ru-RU"/>
        </a:p>
      </dgm:t>
    </dgm:pt>
    <dgm:pt modelId="{6D53DF8D-523C-4DCB-A7D8-67EA759CFFE0}">
      <dgm:prSet phldrT="[Текст]" custT="1"/>
      <dgm:spPr/>
      <dgm:t>
        <a:bodyPr/>
        <a:lstStyle/>
        <a:p>
          <a:r>
            <a:rPr lang="ru-RU" sz="3600" dirty="0" smtClean="0"/>
            <a:t>Кравцова Л. С</a:t>
          </a:r>
          <a:r>
            <a:rPr lang="ru-RU" sz="2800" dirty="0" smtClean="0"/>
            <a:t>.               Высшая категория</a:t>
          </a:r>
          <a:endParaRPr lang="ru-RU" sz="2800" dirty="0"/>
        </a:p>
      </dgm:t>
    </dgm:pt>
    <dgm:pt modelId="{BF61CFC7-0956-4D3B-BDE8-38FFA6C6BCF7}" type="parTrans" cxnId="{E1549E92-1B83-4F78-BD11-16A75DD6072D}">
      <dgm:prSet/>
      <dgm:spPr/>
      <dgm:t>
        <a:bodyPr/>
        <a:lstStyle/>
        <a:p>
          <a:endParaRPr lang="ru-RU"/>
        </a:p>
      </dgm:t>
    </dgm:pt>
    <dgm:pt modelId="{96F802E9-35DA-4938-8081-D0FA93227A5B}" type="sibTrans" cxnId="{E1549E92-1B83-4F78-BD11-16A75DD6072D}">
      <dgm:prSet/>
      <dgm:spPr/>
      <dgm:t>
        <a:bodyPr/>
        <a:lstStyle/>
        <a:p>
          <a:endParaRPr lang="ru-RU"/>
        </a:p>
      </dgm:t>
    </dgm:pt>
    <dgm:pt modelId="{92501FB1-6770-42BE-B6DD-CF9E90CA24A0}">
      <dgm:prSet phldrT="[Текст]" custT="1"/>
      <dgm:spPr/>
      <dgm:t>
        <a:bodyPr/>
        <a:lstStyle/>
        <a:p>
          <a:r>
            <a:rPr lang="ru-RU" sz="3600" dirty="0" smtClean="0"/>
            <a:t>Родионова Т. В.          </a:t>
          </a:r>
          <a:r>
            <a:rPr lang="ru-RU" sz="2800" dirty="0" smtClean="0"/>
            <a:t>Первая категория </a:t>
          </a:r>
          <a:endParaRPr lang="ru-RU" sz="2800" dirty="0"/>
        </a:p>
      </dgm:t>
    </dgm:pt>
    <dgm:pt modelId="{0B04911F-0485-4E14-AD55-84DE0BBA6BF9}" type="parTrans" cxnId="{00B288E5-6848-4B0F-9049-3C233BDD4135}">
      <dgm:prSet/>
      <dgm:spPr/>
      <dgm:t>
        <a:bodyPr/>
        <a:lstStyle/>
        <a:p>
          <a:endParaRPr lang="ru-RU"/>
        </a:p>
      </dgm:t>
    </dgm:pt>
    <dgm:pt modelId="{17B8976D-F414-4FD4-8B09-E47A514044F6}" type="sibTrans" cxnId="{00B288E5-6848-4B0F-9049-3C233BDD4135}">
      <dgm:prSet/>
      <dgm:spPr/>
      <dgm:t>
        <a:bodyPr/>
        <a:lstStyle/>
        <a:p>
          <a:endParaRPr lang="ru-RU"/>
        </a:p>
      </dgm:t>
    </dgm:pt>
    <dgm:pt modelId="{0B1B8C14-F20D-4F17-AAC1-9D45DB435413}">
      <dgm:prSet phldrT="[Текст]" custT="1"/>
      <dgm:spPr/>
      <dgm:t>
        <a:bodyPr/>
        <a:lstStyle/>
        <a:p>
          <a:r>
            <a:rPr lang="ru-RU" sz="3600" dirty="0" err="1" smtClean="0"/>
            <a:t>Клочкова</a:t>
          </a:r>
          <a:r>
            <a:rPr lang="ru-RU" sz="3600" dirty="0" smtClean="0"/>
            <a:t> Л. А.            </a:t>
          </a:r>
          <a:r>
            <a:rPr lang="ru-RU" sz="2800" dirty="0" smtClean="0"/>
            <a:t>Высшая категория</a:t>
          </a:r>
          <a:endParaRPr lang="ru-RU" sz="2800" dirty="0"/>
        </a:p>
      </dgm:t>
    </dgm:pt>
    <dgm:pt modelId="{5E0F6D6A-9CA6-41D2-B890-B49535F3B5BD}" type="parTrans" cxnId="{D23BAA96-4691-409B-B097-B94967D32866}">
      <dgm:prSet/>
      <dgm:spPr/>
      <dgm:t>
        <a:bodyPr/>
        <a:lstStyle/>
        <a:p>
          <a:endParaRPr lang="ru-RU"/>
        </a:p>
      </dgm:t>
    </dgm:pt>
    <dgm:pt modelId="{36C6D2FD-F544-4929-AD96-C7568DEC8CA6}" type="sibTrans" cxnId="{D23BAA96-4691-409B-B097-B94967D32866}">
      <dgm:prSet/>
      <dgm:spPr/>
      <dgm:t>
        <a:bodyPr/>
        <a:lstStyle/>
        <a:p>
          <a:endParaRPr lang="ru-RU"/>
        </a:p>
      </dgm:t>
    </dgm:pt>
    <dgm:pt modelId="{A412DA10-A54F-4D46-A550-2C805C1CCF9C}">
      <dgm:prSet phldrT="[Текст]" custT="1"/>
      <dgm:spPr/>
      <dgm:t>
        <a:bodyPr/>
        <a:lstStyle/>
        <a:p>
          <a:r>
            <a:rPr lang="ru-RU" sz="3600" dirty="0" smtClean="0"/>
            <a:t>Присяжная Л. Н.        </a:t>
          </a:r>
          <a:r>
            <a:rPr lang="ru-RU" sz="2800" dirty="0" smtClean="0"/>
            <a:t>Первая категория</a:t>
          </a:r>
          <a:endParaRPr lang="ru-RU" sz="2800" dirty="0"/>
        </a:p>
      </dgm:t>
    </dgm:pt>
    <dgm:pt modelId="{7D8E1182-986E-4441-99CD-98FAEC9365D1}" type="parTrans" cxnId="{CC643D61-907B-447C-A885-74DF7E43C0AF}">
      <dgm:prSet/>
      <dgm:spPr/>
      <dgm:t>
        <a:bodyPr/>
        <a:lstStyle/>
        <a:p>
          <a:endParaRPr lang="ru-RU"/>
        </a:p>
      </dgm:t>
    </dgm:pt>
    <dgm:pt modelId="{76C35602-2729-4BE0-8358-09529EF9A99E}" type="sibTrans" cxnId="{CC643D61-907B-447C-A885-74DF7E43C0AF}">
      <dgm:prSet/>
      <dgm:spPr/>
      <dgm:t>
        <a:bodyPr/>
        <a:lstStyle/>
        <a:p>
          <a:endParaRPr lang="ru-RU"/>
        </a:p>
      </dgm:t>
    </dgm:pt>
    <dgm:pt modelId="{C3C5217D-9F65-44D9-A0A7-91FA89F44948}">
      <dgm:prSet phldrT="[Текст]" custT="1"/>
      <dgm:spPr/>
      <dgm:t>
        <a:bodyPr/>
        <a:lstStyle/>
        <a:p>
          <a:r>
            <a:rPr lang="ru-RU" sz="3600" dirty="0" smtClean="0"/>
            <a:t>Иванова О. В.              </a:t>
          </a:r>
          <a:r>
            <a:rPr lang="ru-RU" sz="2800" dirty="0" smtClean="0"/>
            <a:t>Вторая категория</a:t>
          </a:r>
          <a:r>
            <a:rPr lang="ru-RU" sz="3600" dirty="0" smtClean="0"/>
            <a:t> </a:t>
          </a:r>
          <a:endParaRPr lang="ru-RU" sz="3600" dirty="0"/>
        </a:p>
      </dgm:t>
    </dgm:pt>
    <dgm:pt modelId="{39155C8C-4194-4C04-A5B4-25BE07BF0F25}" type="parTrans" cxnId="{83E8D01C-7C88-4643-A4FD-4C27D0186020}">
      <dgm:prSet/>
      <dgm:spPr/>
      <dgm:t>
        <a:bodyPr/>
        <a:lstStyle/>
        <a:p>
          <a:endParaRPr lang="ru-RU"/>
        </a:p>
      </dgm:t>
    </dgm:pt>
    <dgm:pt modelId="{A9D866DA-E57A-43F0-A14E-F6500A113C62}" type="sibTrans" cxnId="{83E8D01C-7C88-4643-A4FD-4C27D0186020}">
      <dgm:prSet/>
      <dgm:spPr/>
      <dgm:t>
        <a:bodyPr/>
        <a:lstStyle/>
        <a:p>
          <a:endParaRPr lang="ru-RU"/>
        </a:p>
      </dgm:t>
    </dgm:pt>
    <dgm:pt modelId="{8A276E7B-AFCA-421D-BBDE-0E670DCF70A6}">
      <dgm:prSet phldrT="[Текст]" custT="1"/>
      <dgm:spPr/>
      <dgm:t>
        <a:bodyPr/>
        <a:lstStyle/>
        <a:p>
          <a:r>
            <a:rPr lang="ru-RU" sz="3600" dirty="0" smtClean="0"/>
            <a:t>Семенова Г. А.            </a:t>
          </a:r>
          <a:r>
            <a:rPr lang="ru-RU" sz="2800" dirty="0" smtClean="0"/>
            <a:t>Первая категория</a:t>
          </a:r>
          <a:endParaRPr lang="ru-RU" sz="2800" dirty="0"/>
        </a:p>
      </dgm:t>
    </dgm:pt>
    <dgm:pt modelId="{F52F3AE7-1742-465F-B744-B5669BCAE628}" type="parTrans" cxnId="{40229A15-7986-462F-9FB7-019F187D5770}">
      <dgm:prSet/>
      <dgm:spPr/>
      <dgm:t>
        <a:bodyPr/>
        <a:lstStyle/>
        <a:p>
          <a:endParaRPr lang="ru-RU"/>
        </a:p>
      </dgm:t>
    </dgm:pt>
    <dgm:pt modelId="{F4FF15B8-C025-4336-BA2B-D04EC577FA81}" type="sibTrans" cxnId="{40229A15-7986-462F-9FB7-019F187D5770}">
      <dgm:prSet/>
      <dgm:spPr/>
      <dgm:t>
        <a:bodyPr/>
        <a:lstStyle/>
        <a:p>
          <a:endParaRPr lang="ru-RU"/>
        </a:p>
      </dgm:t>
    </dgm:pt>
    <dgm:pt modelId="{C2D0D802-596A-4E90-96EF-A91A9F8A3711}">
      <dgm:prSet phldrT="[Текст]" custT="1"/>
      <dgm:spPr/>
      <dgm:t>
        <a:bodyPr/>
        <a:lstStyle/>
        <a:p>
          <a:r>
            <a:rPr lang="ru-RU" sz="3600" dirty="0" smtClean="0"/>
            <a:t>Савостин О.В.              </a:t>
          </a:r>
          <a:r>
            <a:rPr lang="ru-RU" sz="2800" dirty="0" smtClean="0"/>
            <a:t>Без категории</a:t>
          </a:r>
          <a:endParaRPr lang="ru-RU" sz="2800" dirty="0"/>
        </a:p>
      </dgm:t>
    </dgm:pt>
    <dgm:pt modelId="{38630E4F-BB23-4484-930F-1AA271DA23C6}" type="parTrans" cxnId="{0DD5946F-6584-4054-BDCF-85EE3272E555}">
      <dgm:prSet/>
      <dgm:spPr/>
      <dgm:t>
        <a:bodyPr/>
        <a:lstStyle/>
        <a:p>
          <a:endParaRPr lang="ru-RU"/>
        </a:p>
      </dgm:t>
    </dgm:pt>
    <dgm:pt modelId="{4D88B3FB-6B18-42CF-B146-7E5B7AEF6E46}" type="sibTrans" cxnId="{0DD5946F-6584-4054-BDCF-85EE3272E555}">
      <dgm:prSet/>
      <dgm:spPr/>
      <dgm:t>
        <a:bodyPr/>
        <a:lstStyle/>
        <a:p>
          <a:endParaRPr lang="ru-RU"/>
        </a:p>
      </dgm:t>
    </dgm:pt>
    <dgm:pt modelId="{50265A3F-525A-4C84-8199-9157BFFCAE6F}">
      <dgm:prSet phldrT="[Текст]" custT="1"/>
      <dgm:spPr/>
      <dgm:t>
        <a:bodyPr/>
        <a:lstStyle/>
        <a:p>
          <a:r>
            <a:rPr lang="ru-RU" sz="3600" dirty="0" err="1" smtClean="0"/>
            <a:t>Арма</a:t>
          </a:r>
          <a:r>
            <a:rPr lang="ru-RU" sz="3600" dirty="0" smtClean="0"/>
            <a:t> М. Ю.                  </a:t>
          </a:r>
          <a:r>
            <a:rPr lang="ru-RU" sz="2800" dirty="0" smtClean="0"/>
            <a:t>Высшая категория  </a:t>
          </a:r>
          <a:r>
            <a:rPr lang="ru-RU" sz="3600" dirty="0" smtClean="0"/>
            <a:t>     </a:t>
          </a:r>
          <a:endParaRPr lang="ru-RU" sz="3600" dirty="0"/>
        </a:p>
      </dgm:t>
    </dgm:pt>
    <dgm:pt modelId="{2F873D1E-0689-4AFF-8B78-2A9AA93E53D5}" type="parTrans" cxnId="{3BC93125-3D2F-413B-A77B-C45D0CA1C455}">
      <dgm:prSet/>
      <dgm:spPr/>
      <dgm:t>
        <a:bodyPr/>
        <a:lstStyle/>
        <a:p>
          <a:endParaRPr lang="ru-RU"/>
        </a:p>
      </dgm:t>
    </dgm:pt>
    <dgm:pt modelId="{A52A4BB4-5839-4B93-BFEB-A8A6232273D8}" type="sibTrans" cxnId="{3BC93125-3D2F-413B-A77B-C45D0CA1C455}">
      <dgm:prSet/>
      <dgm:spPr/>
      <dgm:t>
        <a:bodyPr/>
        <a:lstStyle/>
        <a:p>
          <a:endParaRPr lang="ru-RU"/>
        </a:p>
      </dgm:t>
    </dgm:pt>
    <dgm:pt modelId="{EEB819AF-1F5B-467E-8843-BF314A7552AE}" type="pres">
      <dgm:prSet presAssocID="{B8FB1372-02D2-4CF6-B712-990C20B496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A8599E-DE53-4582-B7A4-3FE4E66A2EAE}" type="pres">
      <dgm:prSet presAssocID="{81561BE6-1F27-49F8-A84F-06E11770A50C}" presName="linNode" presStyleCnt="0"/>
      <dgm:spPr/>
    </dgm:pt>
    <dgm:pt modelId="{CB879681-2B97-49F2-BD64-76336C50A8DB}" type="pres">
      <dgm:prSet presAssocID="{81561BE6-1F27-49F8-A84F-06E11770A50C}" presName="parentText" presStyleLbl="node1" presStyleIdx="0" presStyleCnt="1" custScaleX="230787" custScaleY="100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A791E-5C82-4BAE-8859-F6B5BF3510AB}" type="pres">
      <dgm:prSet presAssocID="{81561BE6-1F27-49F8-A84F-06E11770A50C}" presName="descendantText" presStyleLbl="alignAccFollowNode1" presStyleIdx="0" presStyleCnt="1" custScaleX="1231828" custScaleY="125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6CD7E3-322A-4259-8C29-964EB19039B8}" type="presOf" srcId="{300345DD-C022-4B93-B66D-EE667A3FB2E2}" destId="{B8EA791E-5C82-4BAE-8859-F6B5BF3510AB}" srcOrd="0" destOrd="0" presId="urn:microsoft.com/office/officeart/2005/8/layout/vList5"/>
    <dgm:cxn modelId="{A9BC01D0-020B-4DF6-A604-6901ABEE5712}" type="presOf" srcId="{0B1B8C14-F20D-4F17-AAC1-9D45DB435413}" destId="{B8EA791E-5C82-4BAE-8859-F6B5BF3510AB}" srcOrd="0" destOrd="3" presId="urn:microsoft.com/office/officeart/2005/8/layout/vList5"/>
    <dgm:cxn modelId="{2855BD7A-CDD6-42E5-902E-929E0E6D6523}" type="presOf" srcId="{C2D0D802-596A-4E90-96EF-A91A9F8A3711}" destId="{B8EA791E-5C82-4BAE-8859-F6B5BF3510AB}" srcOrd="0" destOrd="7" presId="urn:microsoft.com/office/officeart/2005/8/layout/vList5"/>
    <dgm:cxn modelId="{CDFCF098-51E1-44CB-8037-194D3CA58A4C}" type="presOf" srcId="{81561BE6-1F27-49F8-A84F-06E11770A50C}" destId="{CB879681-2B97-49F2-BD64-76336C50A8DB}" srcOrd="0" destOrd="0" presId="urn:microsoft.com/office/officeart/2005/8/layout/vList5"/>
    <dgm:cxn modelId="{8EAA2505-6F35-40F3-B523-C2774D87AE25}" type="presOf" srcId="{B8FB1372-02D2-4CF6-B712-990C20B4964E}" destId="{EEB819AF-1F5B-467E-8843-BF314A7552AE}" srcOrd="0" destOrd="0" presId="urn:microsoft.com/office/officeart/2005/8/layout/vList5"/>
    <dgm:cxn modelId="{D23BAA96-4691-409B-B097-B94967D32866}" srcId="{81561BE6-1F27-49F8-A84F-06E11770A50C}" destId="{0B1B8C14-F20D-4F17-AAC1-9D45DB435413}" srcOrd="3" destOrd="0" parTransId="{5E0F6D6A-9CA6-41D2-B890-B49535F3B5BD}" sibTransId="{36C6D2FD-F544-4929-AD96-C7568DEC8CA6}"/>
    <dgm:cxn modelId="{00B288E5-6848-4B0F-9049-3C233BDD4135}" srcId="{81561BE6-1F27-49F8-A84F-06E11770A50C}" destId="{92501FB1-6770-42BE-B6DD-CF9E90CA24A0}" srcOrd="2" destOrd="0" parTransId="{0B04911F-0485-4E14-AD55-84DE0BBA6BF9}" sibTransId="{17B8976D-F414-4FD4-8B09-E47A514044F6}"/>
    <dgm:cxn modelId="{3C488B54-D44D-4740-99AF-641C6B2716CF}" srcId="{81561BE6-1F27-49F8-A84F-06E11770A50C}" destId="{300345DD-C022-4B93-B66D-EE667A3FB2E2}" srcOrd="0" destOrd="0" parTransId="{790F1E6B-274A-4313-8016-4F82A54DF550}" sibTransId="{64AA91BE-4EEA-479F-9AD8-3242B2DD124B}"/>
    <dgm:cxn modelId="{40229A15-7986-462F-9FB7-019F187D5770}" srcId="{81561BE6-1F27-49F8-A84F-06E11770A50C}" destId="{8A276E7B-AFCA-421D-BBDE-0E670DCF70A6}" srcOrd="6" destOrd="0" parTransId="{F52F3AE7-1742-465F-B744-B5669BCAE628}" sibTransId="{F4FF15B8-C025-4336-BA2B-D04EC577FA81}"/>
    <dgm:cxn modelId="{3DDCC409-7B15-498C-B1B8-0ACDE2F8D0DD}" type="presOf" srcId="{C3C5217D-9F65-44D9-A0A7-91FA89F44948}" destId="{B8EA791E-5C82-4BAE-8859-F6B5BF3510AB}" srcOrd="0" destOrd="5" presId="urn:microsoft.com/office/officeart/2005/8/layout/vList5"/>
    <dgm:cxn modelId="{0DD5946F-6584-4054-BDCF-85EE3272E555}" srcId="{81561BE6-1F27-49F8-A84F-06E11770A50C}" destId="{C2D0D802-596A-4E90-96EF-A91A9F8A3711}" srcOrd="7" destOrd="0" parTransId="{38630E4F-BB23-4484-930F-1AA271DA23C6}" sibTransId="{4D88B3FB-6B18-42CF-B146-7E5B7AEF6E46}"/>
    <dgm:cxn modelId="{60C11EAF-9E97-436C-8ED9-75C6EB6C0CB4}" type="presOf" srcId="{8A276E7B-AFCA-421D-BBDE-0E670DCF70A6}" destId="{B8EA791E-5C82-4BAE-8859-F6B5BF3510AB}" srcOrd="0" destOrd="6" presId="urn:microsoft.com/office/officeart/2005/8/layout/vList5"/>
    <dgm:cxn modelId="{444D1267-D491-4477-926A-6553FB144D58}" type="presOf" srcId="{6D53DF8D-523C-4DCB-A7D8-67EA759CFFE0}" destId="{B8EA791E-5C82-4BAE-8859-F6B5BF3510AB}" srcOrd="0" destOrd="1" presId="urn:microsoft.com/office/officeart/2005/8/layout/vList5"/>
    <dgm:cxn modelId="{CC643D61-907B-447C-A885-74DF7E43C0AF}" srcId="{81561BE6-1F27-49F8-A84F-06E11770A50C}" destId="{A412DA10-A54F-4D46-A550-2C805C1CCF9C}" srcOrd="4" destOrd="0" parTransId="{7D8E1182-986E-4441-99CD-98FAEC9365D1}" sibTransId="{76C35602-2729-4BE0-8358-09529EF9A99E}"/>
    <dgm:cxn modelId="{7F70D491-2593-4741-A98E-A18B3CA75BD0}" type="presOf" srcId="{50265A3F-525A-4C84-8199-9157BFFCAE6F}" destId="{B8EA791E-5C82-4BAE-8859-F6B5BF3510AB}" srcOrd="0" destOrd="8" presId="urn:microsoft.com/office/officeart/2005/8/layout/vList5"/>
    <dgm:cxn modelId="{83E8D01C-7C88-4643-A4FD-4C27D0186020}" srcId="{81561BE6-1F27-49F8-A84F-06E11770A50C}" destId="{C3C5217D-9F65-44D9-A0A7-91FA89F44948}" srcOrd="5" destOrd="0" parTransId="{39155C8C-4194-4C04-A5B4-25BE07BF0F25}" sibTransId="{A9D866DA-E57A-43F0-A14E-F6500A113C62}"/>
    <dgm:cxn modelId="{747CEB69-69AC-4221-9B84-676F216DFFCD}" type="presOf" srcId="{A412DA10-A54F-4D46-A550-2C805C1CCF9C}" destId="{B8EA791E-5C82-4BAE-8859-F6B5BF3510AB}" srcOrd="0" destOrd="4" presId="urn:microsoft.com/office/officeart/2005/8/layout/vList5"/>
    <dgm:cxn modelId="{3BC93125-3D2F-413B-A77B-C45D0CA1C455}" srcId="{81561BE6-1F27-49F8-A84F-06E11770A50C}" destId="{50265A3F-525A-4C84-8199-9157BFFCAE6F}" srcOrd="8" destOrd="0" parTransId="{2F873D1E-0689-4AFF-8B78-2A9AA93E53D5}" sibTransId="{A52A4BB4-5839-4B93-BFEB-A8A6232273D8}"/>
    <dgm:cxn modelId="{E1549E92-1B83-4F78-BD11-16A75DD6072D}" srcId="{81561BE6-1F27-49F8-A84F-06E11770A50C}" destId="{6D53DF8D-523C-4DCB-A7D8-67EA759CFFE0}" srcOrd="1" destOrd="0" parTransId="{BF61CFC7-0956-4D3B-BDE8-38FFA6C6BCF7}" sibTransId="{96F802E9-35DA-4938-8081-D0FA93227A5B}"/>
    <dgm:cxn modelId="{E035B903-DF51-4022-BAA6-45C6C88C6A5C}" type="presOf" srcId="{92501FB1-6770-42BE-B6DD-CF9E90CA24A0}" destId="{B8EA791E-5C82-4BAE-8859-F6B5BF3510AB}" srcOrd="0" destOrd="2" presId="urn:microsoft.com/office/officeart/2005/8/layout/vList5"/>
    <dgm:cxn modelId="{E57270E4-8187-4E7A-AD37-3C5BAF8E193A}" srcId="{B8FB1372-02D2-4CF6-B712-990C20B4964E}" destId="{81561BE6-1F27-49F8-A84F-06E11770A50C}" srcOrd="0" destOrd="0" parTransId="{C3F8B2DF-C0BC-4084-B39C-474588934704}" sibTransId="{8C3DA23F-D325-47CB-8554-9FF8DB02178E}"/>
    <dgm:cxn modelId="{1F6AF32C-C73A-4017-9A47-D6265AEFB413}" type="presParOf" srcId="{EEB819AF-1F5B-467E-8843-BF314A7552AE}" destId="{56A8599E-DE53-4582-B7A4-3FE4E66A2EAE}" srcOrd="0" destOrd="0" presId="urn:microsoft.com/office/officeart/2005/8/layout/vList5"/>
    <dgm:cxn modelId="{A835D74E-0F89-45A7-AC95-438ED3C55DA3}" type="presParOf" srcId="{56A8599E-DE53-4582-B7A4-3FE4E66A2EAE}" destId="{CB879681-2B97-49F2-BD64-76336C50A8DB}" srcOrd="0" destOrd="0" presId="urn:microsoft.com/office/officeart/2005/8/layout/vList5"/>
    <dgm:cxn modelId="{8148D4E9-F84A-4D50-A866-56F3938A3D14}" type="presParOf" srcId="{56A8599E-DE53-4582-B7A4-3FE4E66A2EAE}" destId="{B8EA791E-5C82-4BAE-8859-F6B5BF3510A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76D4B4-79DE-431C-8217-D04F1B532BC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066CBB7-0023-4C0B-A0D2-E7C4FF9E4B14}">
      <dgm:prSet phldrT="[Текст]" custT="1"/>
      <dgm:spPr/>
      <dgm:t>
        <a:bodyPr/>
        <a:lstStyle/>
        <a:p>
          <a:r>
            <a:rPr lang="ru-RU" sz="2000" dirty="0" smtClean="0">
              <a:latin typeface="ISOCP" panose="00000400000000000000" pitchFamily="2" charset="0"/>
              <a:cs typeface="ISOCP" panose="00000400000000000000" pitchFamily="2" charset="0"/>
            </a:rPr>
            <a:t>Сентябрь</a:t>
          </a:r>
        </a:p>
      </dgm:t>
    </dgm:pt>
    <dgm:pt modelId="{A6207715-7318-4395-968F-7DF7BEA5F4E5}" type="parTrans" cxnId="{4B1374AD-4E3B-4339-92E1-5C15F712E189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F40F10A4-6561-4918-BC8C-F85CB7D41525}" type="sibTrans" cxnId="{4B1374AD-4E3B-4339-92E1-5C15F712E189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6732A867-F545-4834-9CEC-260342CF8885}">
      <dgm:prSet phldrT="[Текст]" custT="1"/>
      <dgm:spPr/>
      <dgm:t>
        <a:bodyPr/>
        <a:lstStyle/>
        <a:p>
          <a:pPr defTabSz="1066800"/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Аккредитация колледжа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3708107E-798D-4168-9783-B1F3416CD6CA}" type="parTrans" cxnId="{ADF91075-6454-4F1E-84A3-1A55F5284B8B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91F51F28-E670-45F2-8867-603E1939BE54}" type="sibTrans" cxnId="{ADF91075-6454-4F1E-84A3-1A55F5284B8B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ECCB3CD5-E93C-4C74-9D7A-D3DFF025BF3E}">
      <dgm:prSet phldrT="[Текст]" custT="1"/>
      <dgm:spPr/>
      <dgm:t>
        <a:bodyPr/>
        <a:lstStyle/>
        <a:p>
          <a:pPr defTabSz="993775"/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Конкурс газет к 20-летию Конституции РФ 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5DB637FB-68C2-49FE-B2A8-37C89D6DC16D}" type="parTrans" cxnId="{EED51E9A-B04B-4D79-AAD0-8614CF736CF2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ABAA8D7B-CC0C-4EC9-8AA4-5C116EE3BF39}" type="sibTrans" cxnId="{EED51E9A-B04B-4D79-AAD0-8614CF736CF2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B070CDEB-D943-49E3-8575-8E7AE1C0D207}">
      <dgm:prSet phldrT="[Текст]" custT="1"/>
      <dgm:spPr/>
      <dgm:t>
        <a:bodyPr/>
        <a:lstStyle/>
        <a:p>
          <a:r>
            <a:rPr lang="ru-RU" sz="2000" dirty="0" smtClean="0">
              <a:latin typeface="ISOCP" panose="00000400000000000000" pitchFamily="2" charset="0"/>
              <a:cs typeface="ISOCP" panose="00000400000000000000" pitchFamily="2" charset="0"/>
            </a:rPr>
            <a:t>Октябрь</a:t>
          </a:r>
        </a:p>
        <a:p>
          <a:r>
            <a:rPr lang="ru-RU" sz="2000" dirty="0" smtClean="0">
              <a:latin typeface="ISOCP" panose="00000400000000000000" pitchFamily="2" charset="0"/>
              <a:cs typeface="ISOCP" panose="00000400000000000000" pitchFamily="2" charset="0"/>
            </a:rPr>
            <a:t>Ноябрь</a:t>
          </a:r>
          <a:endParaRPr lang="ru-RU" sz="20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53D7778E-BACE-45D7-8D9C-DDDF42BAF710}" type="parTrans" cxnId="{FBE5120A-5041-45AD-AF9F-F41D623A57F7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D8B82E4A-0814-444D-90EB-073532AD9524}" type="sibTrans" cxnId="{FBE5120A-5041-45AD-AF9F-F41D623A57F7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208AD7AB-1E30-4C84-8F4F-23D7D1FB702E}">
      <dgm:prSet phldrT="[Текст]" custT="1"/>
      <dgm:spPr/>
      <dgm:t>
        <a:bodyPr/>
        <a:lstStyle/>
        <a:p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Открытый урок </a:t>
          </a:r>
          <a:r>
            <a:rPr lang="ru-RU" sz="2400" dirty="0" err="1" smtClean="0">
              <a:latin typeface="ISOCP" panose="00000400000000000000" pitchFamily="2" charset="0"/>
              <a:cs typeface="ISOCP" panose="00000400000000000000" pitchFamily="2" charset="0"/>
            </a:rPr>
            <a:t>Арма</a:t>
          </a:r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 М. Ю. «Способы преобразования проекций»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EA48BA9A-A823-4419-B52A-97A0FBB4AE85}" type="parTrans" cxnId="{CA2D023F-A7F2-409C-BE51-5B044201DE35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0D2BEE26-B350-46D1-B757-FF2910F2CF21}" type="sibTrans" cxnId="{CA2D023F-A7F2-409C-BE51-5B044201DE35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9A18A0C6-FDB5-43A6-AD03-8815FF3DEE56}">
      <dgm:prSet phldrT="[Текст]" custT="1"/>
      <dgm:spPr/>
      <dgm:t>
        <a:bodyPr/>
        <a:lstStyle/>
        <a:p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Конкурс знатоков инженерной графики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D2E3E952-101D-453A-9EF5-F43DA391938A}" type="parTrans" cxnId="{B2F8CFD5-84F9-48B8-979D-250532B600B2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5A842923-8824-4093-B609-60B9A4C1A561}" type="sibTrans" cxnId="{B2F8CFD5-84F9-48B8-979D-250532B600B2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B8980CEC-65B0-456A-A121-0E79C7BD285A}">
      <dgm:prSet phldrT="[Текст]" custT="1"/>
      <dgm:spPr/>
      <dgm:t>
        <a:bodyPr/>
        <a:lstStyle/>
        <a:p>
          <a:r>
            <a:rPr lang="ru-RU" sz="2000" dirty="0" smtClean="0">
              <a:latin typeface="ISOCP" panose="00000400000000000000" pitchFamily="2" charset="0"/>
              <a:cs typeface="ISOCP" panose="00000400000000000000" pitchFamily="2" charset="0"/>
            </a:rPr>
            <a:t>Март  </a:t>
          </a:r>
          <a:endParaRPr lang="ru-RU" sz="20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468E11BA-4C73-4757-B1B1-D3AD0EECC29E}" type="parTrans" cxnId="{C805E351-58CE-4309-B9DA-E989972335AB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DC6AB2A8-426B-4F6C-8252-326BF0C40925}" type="sibTrans" cxnId="{C805E351-58CE-4309-B9DA-E989972335AB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41AA9FBB-7539-463E-8DAC-743CFCC2F3E4}">
      <dgm:prSet phldrT="[Текст]" custT="1"/>
      <dgm:spPr/>
      <dgm:t>
        <a:bodyPr/>
        <a:lstStyle/>
        <a:p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Проведение методического объединения строителей. Конкурс профессионального мастерства.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0E475A1D-F4C5-4BBE-AB1D-DC73CC7464C5}" type="parTrans" cxnId="{28136996-8EE5-4A32-A7C0-B4EAA41D62AC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7F3FFD26-ADEE-4446-9CE7-9A27F6058E5F}" type="sibTrans" cxnId="{28136996-8EE5-4A32-A7C0-B4EAA41D62AC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604F67FD-0BE0-4CD3-B30A-AC7D07D27D97}">
      <dgm:prSet phldrT="[Текст]" custT="1"/>
      <dgm:spPr/>
      <dgm:t>
        <a:bodyPr/>
        <a:lstStyle/>
        <a:p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Внеклассное мероприятие «БСК 70 лет» </a:t>
          </a:r>
          <a:r>
            <a:rPr lang="ru-RU" sz="2400" dirty="0" err="1" smtClean="0">
              <a:latin typeface="ISOCP" panose="00000400000000000000" pitchFamily="2" charset="0"/>
              <a:cs typeface="ISOCP" panose="00000400000000000000" pitchFamily="2" charset="0"/>
            </a:rPr>
            <a:t>Клочкова</a:t>
          </a:r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 Л. А.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B44E2C77-398C-4F85-BF6F-B78BC29F04FF}" type="parTrans" cxnId="{E26AC454-AE01-4F50-9A47-1831F3F035E3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9326D634-93A3-4A3E-9E7B-B71F0C91B28B}" type="sibTrans" cxnId="{E26AC454-AE01-4F50-9A47-1831F3F035E3}">
      <dgm:prSet/>
      <dgm:spPr/>
      <dgm:t>
        <a:bodyPr/>
        <a:lstStyle/>
        <a:p>
          <a:endParaRPr lang="ru-RU" sz="200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2033E518-F69F-42D9-8FF6-FE354F8F46B3}">
      <dgm:prSet phldrT="[Текст]" custT="1"/>
      <dgm:spPr/>
      <dgm:t>
        <a:bodyPr/>
        <a:lstStyle/>
        <a:p>
          <a:r>
            <a:rPr lang="ru-RU" sz="2400" dirty="0" smtClean="0">
              <a:latin typeface="ISOCP" panose="00000400000000000000" pitchFamily="2" charset="0"/>
              <a:cs typeface="ISOCP" panose="00000400000000000000" pitchFamily="2" charset="0"/>
            </a:rPr>
            <a:t>Интеллектуальная игра «Игры разума»</a:t>
          </a:r>
          <a:endParaRPr lang="ru-RU" sz="2400" dirty="0">
            <a:latin typeface="ISOCP" panose="00000400000000000000" pitchFamily="2" charset="0"/>
            <a:cs typeface="ISOCP" panose="00000400000000000000" pitchFamily="2" charset="0"/>
          </a:endParaRPr>
        </a:p>
      </dgm:t>
    </dgm:pt>
    <dgm:pt modelId="{406D1697-07BA-4627-BCCC-F88F50C73B32}" type="parTrans" cxnId="{29D282E8-4EEE-4721-B423-68178964AF12}">
      <dgm:prSet/>
      <dgm:spPr/>
      <dgm:t>
        <a:bodyPr/>
        <a:lstStyle/>
        <a:p>
          <a:endParaRPr lang="ru-RU"/>
        </a:p>
      </dgm:t>
    </dgm:pt>
    <dgm:pt modelId="{917DA1B6-E194-4632-B8F0-9C758739CD73}" type="sibTrans" cxnId="{29D282E8-4EEE-4721-B423-68178964AF12}">
      <dgm:prSet/>
      <dgm:spPr/>
      <dgm:t>
        <a:bodyPr/>
        <a:lstStyle/>
        <a:p>
          <a:endParaRPr lang="ru-RU"/>
        </a:p>
      </dgm:t>
    </dgm:pt>
    <dgm:pt modelId="{AA66C220-9978-476D-A4D3-2DDB2E10AB09}" type="pres">
      <dgm:prSet presAssocID="{D076D4B4-79DE-431C-8217-D04F1B532BC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B0B6F6-0B46-4979-976A-BC07F506FDFA}" type="pres">
      <dgm:prSet presAssocID="{C066CBB7-0023-4C0B-A0D2-E7C4FF9E4B14}" presName="composite" presStyleCnt="0"/>
      <dgm:spPr/>
    </dgm:pt>
    <dgm:pt modelId="{D3194D79-3E87-44C6-975A-B327A84D47B3}" type="pres">
      <dgm:prSet presAssocID="{C066CBB7-0023-4C0B-A0D2-E7C4FF9E4B1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D17A6-03EB-4940-808B-D56EFDAE784B}" type="pres">
      <dgm:prSet presAssocID="{C066CBB7-0023-4C0B-A0D2-E7C4FF9E4B14}" presName="descendantText" presStyleLbl="alignAcc1" presStyleIdx="0" presStyleCnt="3" custScaleX="98609" custLinFactNeighborX="5195" custLinFactNeighborY="-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13E70-84B0-440A-89AB-4120AEBFBE9A}" type="pres">
      <dgm:prSet presAssocID="{F40F10A4-6561-4918-BC8C-F85CB7D41525}" presName="sp" presStyleCnt="0"/>
      <dgm:spPr/>
    </dgm:pt>
    <dgm:pt modelId="{1267767F-3F31-4390-A9CF-C21E8DC3CD60}" type="pres">
      <dgm:prSet presAssocID="{B070CDEB-D943-49E3-8575-8E7AE1C0D207}" presName="composite" presStyleCnt="0"/>
      <dgm:spPr/>
    </dgm:pt>
    <dgm:pt modelId="{4562F710-4746-4DA4-821D-D78B477ABBF7}" type="pres">
      <dgm:prSet presAssocID="{B070CDEB-D943-49E3-8575-8E7AE1C0D207}" presName="parentText" presStyleLbl="alignNode1" presStyleIdx="1" presStyleCnt="3" custScaleX="103639" custScaleY="159825" custLinFactNeighborX="-1131" custLinFactNeighborY="69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93069-C71B-4906-A43A-7ED913F2B71E}" type="pres">
      <dgm:prSet presAssocID="{B070CDEB-D943-49E3-8575-8E7AE1C0D207}" presName="descendantText" presStyleLbl="alignAcc1" presStyleIdx="1" presStyleCnt="3" custScaleX="89632" custScaleY="177043" custLinFactNeighborX="-987" custLinFactNeighborY="12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3A386-A9F5-4201-B890-3478BC8F531B}" type="pres">
      <dgm:prSet presAssocID="{D8B82E4A-0814-444D-90EB-073532AD9524}" presName="sp" presStyleCnt="0"/>
      <dgm:spPr/>
    </dgm:pt>
    <dgm:pt modelId="{CD689E56-534E-44CF-95B7-2AE04DC26BDB}" type="pres">
      <dgm:prSet presAssocID="{B8980CEC-65B0-456A-A121-0E79C7BD285A}" presName="composite" presStyleCnt="0"/>
      <dgm:spPr/>
    </dgm:pt>
    <dgm:pt modelId="{E05944A1-9655-4422-A5CD-824CAD26D3C2}" type="pres">
      <dgm:prSet presAssocID="{B8980CEC-65B0-456A-A121-0E79C7BD285A}" presName="parentText" presStyleLbl="alignNode1" presStyleIdx="2" presStyleCnt="3" custScaleY="139865" custLinFactNeighborX="-967" custLinFactNeighborY="-87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625DF-CAE6-4D8C-82B9-DE37321235E4}" type="pres">
      <dgm:prSet presAssocID="{B8980CEC-65B0-456A-A121-0E79C7BD285A}" presName="descendantText" presStyleLbl="alignAcc1" presStyleIdx="2" presStyleCnt="3" custScaleX="91804" custScaleY="228239" custLinFactNeighborX="246" custLinFactNeighborY="-2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F8CFD5-84F9-48B8-979D-250532B600B2}" srcId="{B070CDEB-D943-49E3-8575-8E7AE1C0D207}" destId="{9A18A0C6-FDB5-43A6-AD03-8815FF3DEE56}" srcOrd="1" destOrd="0" parTransId="{D2E3E952-101D-453A-9EF5-F43DA391938A}" sibTransId="{5A842923-8824-4093-B609-60B9A4C1A561}"/>
    <dgm:cxn modelId="{FBE5120A-5041-45AD-AF9F-F41D623A57F7}" srcId="{D076D4B4-79DE-431C-8217-D04F1B532BCD}" destId="{B070CDEB-D943-49E3-8575-8E7AE1C0D207}" srcOrd="1" destOrd="0" parTransId="{53D7778E-BACE-45D7-8D9C-DDDF42BAF710}" sibTransId="{D8B82E4A-0814-444D-90EB-073532AD9524}"/>
    <dgm:cxn modelId="{9076CF95-A6B3-4173-89BB-BF3EFD1F7285}" type="presOf" srcId="{C066CBB7-0023-4C0B-A0D2-E7C4FF9E4B14}" destId="{D3194D79-3E87-44C6-975A-B327A84D47B3}" srcOrd="0" destOrd="0" presId="urn:microsoft.com/office/officeart/2005/8/layout/chevron2"/>
    <dgm:cxn modelId="{4B1374AD-4E3B-4339-92E1-5C15F712E189}" srcId="{D076D4B4-79DE-431C-8217-D04F1B532BCD}" destId="{C066CBB7-0023-4C0B-A0D2-E7C4FF9E4B14}" srcOrd="0" destOrd="0" parTransId="{A6207715-7318-4395-968F-7DF7BEA5F4E5}" sibTransId="{F40F10A4-6561-4918-BC8C-F85CB7D41525}"/>
    <dgm:cxn modelId="{1778A0B9-D129-426D-B038-302B6D87CCFF}" type="presOf" srcId="{6732A867-F545-4834-9CEC-260342CF8885}" destId="{6BCD17A6-03EB-4940-808B-D56EFDAE784B}" srcOrd="0" destOrd="0" presId="urn:microsoft.com/office/officeart/2005/8/layout/chevron2"/>
    <dgm:cxn modelId="{28136996-8EE5-4A32-A7C0-B4EAA41D62AC}" srcId="{B8980CEC-65B0-456A-A121-0E79C7BD285A}" destId="{41AA9FBB-7539-463E-8DAC-743CFCC2F3E4}" srcOrd="0" destOrd="0" parTransId="{0E475A1D-F4C5-4BBE-AB1D-DC73CC7464C5}" sibTransId="{7F3FFD26-ADEE-4446-9CE7-9A27F6058E5F}"/>
    <dgm:cxn modelId="{AEFDFBA6-E97E-43D3-89F4-6DB37B2A1E41}" type="presOf" srcId="{2033E518-F69F-42D9-8FF6-FE354F8F46B3}" destId="{63C93069-C71B-4906-A43A-7ED913F2B71E}" srcOrd="0" destOrd="2" presId="urn:microsoft.com/office/officeart/2005/8/layout/chevron2"/>
    <dgm:cxn modelId="{8C63B8D8-D8B6-4AAE-A6EB-FB32874058AF}" type="presOf" srcId="{D076D4B4-79DE-431C-8217-D04F1B532BCD}" destId="{AA66C220-9978-476D-A4D3-2DDB2E10AB09}" srcOrd="0" destOrd="0" presId="urn:microsoft.com/office/officeart/2005/8/layout/chevron2"/>
    <dgm:cxn modelId="{77953968-4FF1-47D8-A7F9-2E28B36C5A09}" type="presOf" srcId="{B8980CEC-65B0-456A-A121-0E79C7BD285A}" destId="{E05944A1-9655-4422-A5CD-824CAD26D3C2}" srcOrd="0" destOrd="0" presId="urn:microsoft.com/office/officeart/2005/8/layout/chevron2"/>
    <dgm:cxn modelId="{EED51E9A-B04B-4D79-AAD0-8614CF736CF2}" srcId="{C066CBB7-0023-4C0B-A0D2-E7C4FF9E4B14}" destId="{ECCB3CD5-E93C-4C74-9D7A-D3DFF025BF3E}" srcOrd="1" destOrd="0" parTransId="{5DB637FB-68C2-49FE-B2A8-37C89D6DC16D}" sibTransId="{ABAA8D7B-CC0C-4EC9-8AA4-5C116EE3BF39}"/>
    <dgm:cxn modelId="{29D282E8-4EEE-4721-B423-68178964AF12}" srcId="{B070CDEB-D943-49E3-8575-8E7AE1C0D207}" destId="{2033E518-F69F-42D9-8FF6-FE354F8F46B3}" srcOrd="2" destOrd="0" parTransId="{406D1697-07BA-4627-BCCC-F88F50C73B32}" sibTransId="{917DA1B6-E194-4632-B8F0-9C758739CD73}"/>
    <dgm:cxn modelId="{E26AC454-AE01-4F50-9A47-1831F3F035E3}" srcId="{B8980CEC-65B0-456A-A121-0E79C7BD285A}" destId="{604F67FD-0BE0-4CD3-B30A-AC7D07D27D97}" srcOrd="1" destOrd="0" parTransId="{B44E2C77-398C-4F85-BF6F-B78BC29F04FF}" sibTransId="{9326D634-93A3-4A3E-9E7B-B71F0C91B28B}"/>
    <dgm:cxn modelId="{C805E351-58CE-4309-B9DA-E989972335AB}" srcId="{D076D4B4-79DE-431C-8217-D04F1B532BCD}" destId="{B8980CEC-65B0-456A-A121-0E79C7BD285A}" srcOrd="2" destOrd="0" parTransId="{468E11BA-4C73-4757-B1B1-D3AD0EECC29E}" sibTransId="{DC6AB2A8-426B-4F6C-8252-326BF0C40925}"/>
    <dgm:cxn modelId="{ADF91075-6454-4F1E-84A3-1A55F5284B8B}" srcId="{C066CBB7-0023-4C0B-A0D2-E7C4FF9E4B14}" destId="{6732A867-F545-4834-9CEC-260342CF8885}" srcOrd="0" destOrd="0" parTransId="{3708107E-798D-4168-9783-B1F3416CD6CA}" sibTransId="{91F51F28-E670-45F2-8867-603E1939BE54}"/>
    <dgm:cxn modelId="{CA2D023F-A7F2-409C-BE51-5B044201DE35}" srcId="{B070CDEB-D943-49E3-8575-8E7AE1C0D207}" destId="{208AD7AB-1E30-4C84-8F4F-23D7D1FB702E}" srcOrd="0" destOrd="0" parTransId="{EA48BA9A-A823-4419-B52A-97A0FBB4AE85}" sibTransId="{0D2BEE26-B350-46D1-B757-FF2910F2CF21}"/>
    <dgm:cxn modelId="{CA75FDEB-2B79-4445-B169-AA76980D2124}" type="presOf" srcId="{B070CDEB-D943-49E3-8575-8E7AE1C0D207}" destId="{4562F710-4746-4DA4-821D-D78B477ABBF7}" srcOrd="0" destOrd="0" presId="urn:microsoft.com/office/officeart/2005/8/layout/chevron2"/>
    <dgm:cxn modelId="{03C4190E-5685-488E-B417-0E4E246D1B75}" type="presOf" srcId="{9A18A0C6-FDB5-43A6-AD03-8815FF3DEE56}" destId="{63C93069-C71B-4906-A43A-7ED913F2B71E}" srcOrd="0" destOrd="1" presId="urn:microsoft.com/office/officeart/2005/8/layout/chevron2"/>
    <dgm:cxn modelId="{82F8D745-211A-4AE6-9760-B6938AC09965}" type="presOf" srcId="{208AD7AB-1E30-4C84-8F4F-23D7D1FB702E}" destId="{63C93069-C71B-4906-A43A-7ED913F2B71E}" srcOrd="0" destOrd="0" presId="urn:microsoft.com/office/officeart/2005/8/layout/chevron2"/>
    <dgm:cxn modelId="{6D2F7955-621A-4EB7-AE6B-9D4235FBCF83}" type="presOf" srcId="{41AA9FBB-7539-463E-8DAC-743CFCC2F3E4}" destId="{605625DF-CAE6-4D8C-82B9-DE37321235E4}" srcOrd="0" destOrd="0" presId="urn:microsoft.com/office/officeart/2005/8/layout/chevron2"/>
    <dgm:cxn modelId="{D925AD98-C09D-41B6-871D-F5A25D64223F}" type="presOf" srcId="{ECCB3CD5-E93C-4C74-9D7A-D3DFF025BF3E}" destId="{6BCD17A6-03EB-4940-808B-D56EFDAE784B}" srcOrd="0" destOrd="1" presId="urn:microsoft.com/office/officeart/2005/8/layout/chevron2"/>
    <dgm:cxn modelId="{67F06267-66DF-4E41-86E4-C84F2036BDE4}" type="presOf" srcId="{604F67FD-0BE0-4CD3-B30A-AC7D07D27D97}" destId="{605625DF-CAE6-4D8C-82B9-DE37321235E4}" srcOrd="0" destOrd="1" presId="urn:microsoft.com/office/officeart/2005/8/layout/chevron2"/>
    <dgm:cxn modelId="{62832ED9-7310-41C6-B017-50D760BABCB8}" type="presParOf" srcId="{AA66C220-9978-476D-A4D3-2DDB2E10AB09}" destId="{93B0B6F6-0B46-4979-976A-BC07F506FDFA}" srcOrd="0" destOrd="0" presId="urn:microsoft.com/office/officeart/2005/8/layout/chevron2"/>
    <dgm:cxn modelId="{9F83C0DA-15DD-4ED0-91B4-ECC20574ADA8}" type="presParOf" srcId="{93B0B6F6-0B46-4979-976A-BC07F506FDFA}" destId="{D3194D79-3E87-44C6-975A-B327A84D47B3}" srcOrd="0" destOrd="0" presId="urn:microsoft.com/office/officeart/2005/8/layout/chevron2"/>
    <dgm:cxn modelId="{58516212-ACA4-46B7-B507-E04CFC84B701}" type="presParOf" srcId="{93B0B6F6-0B46-4979-976A-BC07F506FDFA}" destId="{6BCD17A6-03EB-4940-808B-D56EFDAE784B}" srcOrd="1" destOrd="0" presId="urn:microsoft.com/office/officeart/2005/8/layout/chevron2"/>
    <dgm:cxn modelId="{2E58E837-DA8E-41C3-BA81-66EFCC08E243}" type="presParOf" srcId="{AA66C220-9978-476D-A4D3-2DDB2E10AB09}" destId="{61E13E70-84B0-440A-89AB-4120AEBFBE9A}" srcOrd="1" destOrd="0" presId="urn:microsoft.com/office/officeart/2005/8/layout/chevron2"/>
    <dgm:cxn modelId="{255E8B0D-8D62-4606-A463-C713D7A3C4AE}" type="presParOf" srcId="{AA66C220-9978-476D-A4D3-2DDB2E10AB09}" destId="{1267767F-3F31-4390-A9CF-C21E8DC3CD60}" srcOrd="2" destOrd="0" presId="urn:microsoft.com/office/officeart/2005/8/layout/chevron2"/>
    <dgm:cxn modelId="{7F190665-A8CF-4699-9A5A-E1A4FBBB3DE9}" type="presParOf" srcId="{1267767F-3F31-4390-A9CF-C21E8DC3CD60}" destId="{4562F710-4746-4DA4-821D-D78B477ABBF7}" srcOrd="0" destOrd="0" presId="urn:microsoft.com/office/officeart/2005/8/layout/chevron2"/>
    <dgm:cxn modelId="{8A5C9E6B-AAEF-40FC-8226-297886CBA355}" type="presParOf" srcId="{1267767F-3F31-4390-A9CF-C21E8DC3CD60}" destId="{63C93069-C71B-4906-A43A-7ED913F2B71E}" srcOrd="1" destOrd="0" presId="urn:microsoft.com/office/officeart/2005/8/layout/chevron2"/>
    <dgm:cxn modelId="{249AA030-E862-430D-B524-0F8612F55FF3}" type="presParOf" srcId="{AA66C220-9978-476D-A4D3-2DDB2E10AB09}" destId="{CD93A386-A9F5-4201-B890-3478BC8F531B}" srcOrd="3" destOrd="0" presId="urn:microsoft.com/office/officeart/2005/8/layout/chevron2"/>
    <dgm:cxn modelId="{86541E02-63C3-4548-8BF5-4182ACB57343}" type="presParOf" srcId="{AA66C220-9978-476D-A4D3-2DDB2E10AB09}" destId="{CD689E56-534E-44CF-95B7-2AE04DC26BDB}" srcOrd="4" destOrd="0" presId="urn:microsoft.com/office/officeart/2005/8/layout/chevron2"/>
    <dgm:cxn modelId="{5B4D28F8-EDC8-49B5-973F-9DF10F0E5537}" type="presParOf" srcId="{CD689E56-534E-44CF-95B7-2AE04DC26BDB}" destId="{E05944A1-9655-4422-A5CD-824CAD26D3C2}" srcOrd="0" destOrd="0" presId="urn:microsoft.com/office/officeart/2005/8/layout/chevron2"/>
    <dgm:cxn modelId="{D61DEBD8-F3C2-4B52-AFB0-59731CF047BE}" type="presParOf" srcId="{CD689E56-534E-44CF-95B7-2AE04DC26BDB}" destId="{605625DF-CAE6-4D8C-82B9-DE37321235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A791E-5C82-4BAE-8859-F6B5BF3510AB}">
      <dsp:nvSpPr>
        <dsp:cNvPr id="0" name=""/>
        <dsp:cNvSpPr/>
      </dsp:nvSpPr>
      <dsp:spPr>
        <a:xfrm rot="5400000">
          <a:off x="2045108" y="-1197806"/>
          <a:ext cx="5611145" cy="801223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Филимонова Е.В.       </a:t>
          </a:r>
          <a:r>
            <a:rPr lang="ru-RU" sz="2800" kern="1200" dirty="0" smtClean="0"/>
            <a:t>Высшая категория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Кравцова Л. С</a:t>
          </a:r>
          <a:r>
            <a:rPr lang="ru-RU" sz="2800" kern="1200" dirty="0" smtClean="0"/>
            <a:t>.               Высшая категория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Родионова Т. В.          </a:t>
          </a:r>
          <a:r>
            <a:rPr lang="ru-RU" sz="2800" kern="1200" dirty="0" smtClean="0"/>
            <a:t>Первая категория 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err="1" smtClean="0"/>
            <a:t>Клочкова</a:t>
          </a:r>
          <a:r>
            <a:rPr lang="ru-RU" sz="3600" kern="1200" dirty="0" smtClean="0"/>
            <a:t> Л. А.            </a:t>
          </a:r>
          <a:r>
            <a:rPr lang="ru-RU" sz="2800" kern="1200" dirty="0" smtClean="0"/>
            <a:t>Высшая категория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Присяжная Л. Н.        </a:t>
          </a:r>
          <a:r>
            <a:rPr lang="ru-RU" sz="2800" kern="1200" dirty="0" smtClean="0"/>
            <a:t>Первая категория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Иванова О. В.              </a:t>
          </a:r>
          <a:r>
            <a:rPr lang="ru-RU" sz="2800" kern="1200" dirty="0" smtClean="0"/>
            <a:t>Вторая категория</a:t>
          </a:r>
          <a:r>
            <a:rPr lang="ru-RU" sz="3600" kern="1200" dirty="0" smtClean="0"/>
            <a:t> </a:t>
          </a:r>
          <a:endParaRPr lang="ru-RU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Семенова Г. А.            </a:t>
          </a:r>
          <a:r>
            <a:rPr lang="ru-RU" sz="2800" kern="1200" dirty="0" smtClean="0"/>
            <a:t>Первая категория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Савостин О.В.              </a:t>
          </a:r>
          <a:r>
            <a:rPr lang="ru-RU" sz="2800" kern="1200" dirty="0" smtClean="0"/>
            <a:t>Без категории</a:t>
          </a:r>
          <a:endParaRPr lang="ru-RU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err="1" smtClean="0"/>
            <a:t>Арма</a:t>
          </a:r>
          <a:r>
            <a:rPr lang="ru-RU" sz="3600" kern="1200" dirty="0" smtClean="0"/>
            <a:t> М. Ю.                  </a:t>
          </a:r>
          <a:r>
            <a:rPr lang="ru-RU" sz="2800" kern="1200" dirty="0" smtClean="0"/>
            <a:t>Высшая категория  </a:t>
          </a:r>
          <a:r>
            <a:rPr lang="ru-RU" sz="3600" kern="1200" dirty="0" smtClean="0"/>
            <a:t>     </a:t>
          </a:r>
          <a:endParaRPr lang="ru-RU" sz="3600" kern="1200" dirty="0"/>
        </a:p>
      </dsp:txBody>
      <dsp:txXfrm rot="-5400000">
        <a:off x="844562" y="276654"/>
        <a:ext cx="7738323" cy="5063317"/>
      </dsp:txXfrm>
    </dsp:sp>
    <dsp:sp modelId="{CB879681-2B97-49F2-BD64-76336C50A8DB}">
      <dsp:nvSpPr>
        <dsp:cNvPr id="0" name=""/>
        <dsp:cNvSpPr/>
      </dsp:nvSpPr>
      <dsp:spPr>
        <a:xfrm>
          <a:off x="183" y="5483"/>
          <a:ext cx="844379" cy="560565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Члены  цикловой комиссии</a:t>
          </a:r>
          <a:endParaRPr lang="ru-RU" sz="3500" kern="1200" dirty="0"/>
        </a:p>
      </dsp:txBody>
      <dsp:txXfrm>
        <a:off x="41402" y="46702"/>
        <a:ext cx="761941" cy="5523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94D79-3E87-44C6-975A-B327A84D47B3}">
      <dsp:nvSpPr>
        <dsp:cNvPr id="0" name=""/>
        <dsp:cNvSpPr/>
      </dsp:nvSpPr>
      <dsp:spPr>
        <a:xfrm rot="5400000">
          <a:off x="-85723" y="299969"/>
          <a:ext cx="1616911" cy="113183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ISOCP" panose="00000400000000000000" pitchFamily="2" charset="0"/>
              <a:cs typeface="ISOCP" panose="00000400000000000000" pitchFamily="2" charset="0"/>
            </a:rPr>
            <a:t>Сентябрь</a:t>
          </a:r>
          <a:endParaRPr lang="ru-RU" sz="2000" kern="1200" dirty="0" smtClean="0">
            <a:latin typeface="ISOCP" panose="00000400000000000000" pitchFamily="2" charset="0"/>
            <a:cs typeface="ISOCP" panose="00000400000000000000" pitchFamily="2" charset="0"/>
          </a:endParaRPr>
        </a:p>
      </dsp:txBody>
      <dsp:txXfrm rot="-5400000">
        <a:off x="156814" y="623351"/>
        <a:ext cx="1131838" cy="485073"/>
      </dsp:txXfrm>
    </dsp:sp>
    <dsp:sp modelId="{6BCD17A6-03EB-4940-808B-D56EFDAE784B}">
      <dsp:nvSpPr>
        <dsp:cNvPr id="0" name=""/>
        <dsp:cNvSpPr/>
      </dsp:nvSpPr>
      <dsp:spPr>
        <a:xfrm rot="5400000">
          <a:off x="4303828" y="-2587130"/>
          <a:ext cx="1050992" cy="63256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Аккредитация колледжа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  <a:p>
          <a:pPr marL="228600" lvl="1" indent="-228600" algn="l" defTabSz="993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Конкурс газет к 20-летию Конституции РФ 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</dsp:txBody>
      <dsp:txXfrm rot="-5400000">
        <a:off x="1666518" y="101485"/>
        <a:ext cx="6274309" cy="948382"/>
      </dsp:txXfrm>
    </dsp:sp>
    <dsp:sp modelId="{4562F710-4746-4DA4-821D-D78B477ABBF7}">
      <dsp:nvSpPr>
        <dsp:cNvPr id="0" name=""/>
        <dsp:cNvSpPr/>
      </dsp:nvSpPr>
      <dsp:spPr>
        <a:xfrm rot="5400000">
          <a:off x="-561589" y="2361788"/>
          <a:ext cx="2584228" cy="1173025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ISOCP" panose="00000400000000000000" pitchFamily="2" charset="0"/>
              <a:cs typeface="ISOCP" panose="00000400000000000000" pitchFamily="2" charset="0"/>
            </a:rPr>
            <a:t>Октябрь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ISOCP" panose="00000400000000000000" pitchFamily="2" charset="0"/>
              <a:cs typeface="ISOCP" panose="00000400000000000000" pitchFamily="2" charset="0"/>
            </a:rPr>
            <a:t>Ноябрь</a:t>
          </a:r>
          <a:endParaRPr lang="ru-RU" sz="2000" kern="1200" dirty="0">
            <a:latin typeface="ISOCP" panose="00000400000000000000" pitchFamily="2" charset="0"/>
            <a:cs typeface="ISOCP" panose="00000400000000000000" pitchFamily="2" charset="0"/>
          </a:endParaRPr>
        </a:p>
      </dsp:txBody>
      <dsp:txXfrm rot="-5400000">
        <a:off x="144013" y="2242700"/>
        <a:ext cx="1173025" cy="1411203"/>
      </dsp:txXfrm>
    </dsp:sp>
    <dsp:sp modelId="{63C93069-C71B-4906-A43A-7ED913F2B71E}">
      <dsp:nvSpPr>
        <dsp:cNvPr id="0" name=""/>
        <dsp:cNvSpPr/>
      </dsp:nvSpPr>
      <dsp:spPr>
        <a:xfrm rot="5400000">
          <a:off x="4129922" y="-747338"/>
          <a:ext cx="1860708" cy="6859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Открытый урок </a:t>
          </a:r>
          <a:r>
            <a:rPr lang="ru-RU" sz="2400" kern="1200" dirty="0" err="1" smtClean="0">
              <a:latin typeface="ISOCP" panose="00000400000000000000" pitchFamily="2" charset="0"/>
              <a:cs typeface="ISOCP" panose="00000400000000000000" pitchFamily="2" charset="0"/>
            </a:rPr>
            <a:t>Арма</a:t>
          </a: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 М. Ю</a:t>
          </a: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. </a:t>
          </a: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«Способы преобразования проекций»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Конкурс знатоков инженерной графики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Интеллектуальная игра «Игры разума»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</dsp:txBody>
      <dsp:txXfrm rot="-5400000">
        <a:off x="1630446" y="1842970"/>
        <a:ext cx="6768828" cy="1679044"/>
      </dsp:txXfrm>
    </dsp:sp>
    <dsp:sp modelId="{E05944A1-9655-4422-A5CD-824CAD26D3C2}">
      <dsp:nvSpPr>
        <dsp:cNvPr id="0" name=""/>
        <dsp:cNvSpPr/>
      </dsp:nvSpPr>
      <dsp:spPr>
        <a:xfrm rot="5400000">
          <a:off x="-418959" y="4773135"/>
          <a:ext cx="2261493" cy="1131838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ISOCP" panose="00000400000000000000" pitchFamily="2" charset="0"/>
              <a:cs typeface="ISOCP" panose="00000400000000000000" pitchFamily="2" charset="0"/>
            </a:rPr>
            <a:t>Март  </a:t>
          </a:r>
          <a:endParaRPr lang="ru-RU" sz="2000" kern="1200" dirty="0">
            <a:latin typeface="ISOCP" panose="00000400000000000000" pitchFamily="2" charset="0"/>
            <a:cs typeface="ISOCP" panose="00000400000000000000" pitchFamily="2" charset="0"/>
          </a:endParaRPr>
        </a:p>
      </dsp:txBody>
      <dsp:txXfrm rot="-5400000">
        <a:off x="145869" y="4774226"/>
        <a:ext cx="1131838" cy="1129655"/>
      </dsp:txXfrm>
    </dsp:sp>
    <dsp:sp modelId="{605625DF-CAE6-4D8C-82B9-DE37321235E4}">
      <dsp:nvSpPr>
        <dsp:cNvPr id="0" name=""/>
        <dsp:cNvSpPr/>
      </dsp:nvSpPr>
      <dsp:spPr>
        <a:xfrm rot="5400000">
          <a:off x="3934659" y="1661147"/>
          <a:ext cx="2398774" cy="7025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Проведение методического объединения строителей. Конкурс профессионального мастерства.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Внеклассное мероприятие «БСК 70 лет</a:t>
          </a: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» </a:t>
          </a:r>
          <a:r>
            <a:rPr lang="ru-RU" sz="2400" kern="1200" dirty="0" err="1" smtClean="0">
              <a:latin typeface="ISOCP" panose="00000400000000000000" pitchFamily="2" charset="0"/>
              <a:cs typeface="ISOCP" panose="00000400000000000000" pitchFamily="2" charset="0"/>
            </a:rPr>
            <a:t>Клочкова</a:t>
          </a:r>
          <a:r>
            <a:rPr lang="ru-RU" sz="2400" kern="1200" dirty="0" smtClean="0">
              <a:latin typeface="ISOCP" panose="00000400000000000000" pitchFamily="2" charset="0"/>
              <a:cs typeface="ISOCP" panose="00000400000000000000" pitchFamily="2" charset="0"/>
            </a:rPr>
            <a:t> Л. А.</a:t>
          </a:r>
          <a:endParaRPr lang="ru-RU" sz="2400" kern="1200" dirty="0">
            <a:latin typeface="ISOCP" panose="00000400000000000000" pitchFamily="2" charset="0"/>
            <a:cs typeface="ISOCP" panose="00000400000000000000" pitchFamily="2" charset="0"/>
          </a:endParaRPr>
        </a:p>
      </dsp:txBody>
      <dsp:txXfrm rot="-5400000">
        <a:off x="1621103" y="4091801"/>
        <a:ext cx="6908788" cy="2164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A7A3E-C1DC-440E-9655-C44D3D2E8D0A}" type="datetimeFigureOut">
              <a:rPr lang="pt-BR" smtClean="0"/>
              <a:pPr/>
              <a:t>25/9/2014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5EF4D-9C51-4B57-9E7B-844BB5DE5B17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4098" name="Picture 2" descr="C:\Users\malves\AppData\Local\Microsoft\Windows\Temporary Internet Files\Content.IE5\QMPKWOLA\MPj0438524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738" y="765175"/>
            <a:ext cx="6400800" cy="423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7633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EF028-0F40-47BA-A833-DDE1E9127DF6}" type="datetimeFigureOut">
              <a:rPr lang="pt-BR" smtClean="0"/>
              <a:pPr/>
              <a:t>25/9/2014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B1605-D933-423E-A642-E071AB73C396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7138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C:\Users\malves\AppData\Local\Microsoft\Windows\Temporary Internet Files\Content.IE5\QMPKWOLA\MPj04331930000[1].jp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3284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981200"/>
            <a:ext cx="9144000" cy="1295400"/>
          </a:xfrm>
        </p:spPr>
        <p:txBody>
          <a:bodyPr>
            <a:normAutofit/>
          </a:bodyPr>
          <a:lstStyle>
            <a:lvl1pPr>
              <a:defRPr sz="4800" b="1" cap="none" spc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0F31559-10BF-4FA3-BEBC-50ADB22BFF21}" type="datetimeFigureOut">
              <a:rPr lang="ru-RU" smtClean="0"/>
              <a:pPr/>
              <a:t>25.09.2014</a:t>
            </a:fld>
            <a:endParaRPr lang="ru-RU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A07D05D-D326-4878-A62F-E3CD402CB1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25.09.2014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 descr="C:\Users\malves\AppData\Local\Microsoft\Windows\Temporary Internet Files\Content.IE5\QMPKWOLA\MPj04331930000[1].jpg"/>
          <p:cNvPicPr>
            <a:picLocks noChangeAspect="1" noChangeArrowheads="1"/>
          </p:cNvPicPr>
          <p:nvPr/>
        </p:nvPicPr>
        <p:blipFill>
          <a:blip r:embed="rId13" cstate="print">
            <a:lum bright="92000" contrast="-90000"/>
          </a:blip>
          <a:srcRect/>
          <a:stretch>
            <a:fillRect/>
          </a:stretch>
        </p:blipFill>
        <p:spPr bwMode="auto">
          <a:xfrm>
            <a:off x="0" y="0"/>
            <a:ext cx="9144000" cy="6932840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</a:lstStyle>
          <a:p>
            <a:fld id="{E0F31559-10BF-4FA3-BEBC-50ADB22BFF21}" type="datetimeFigureOut">
              <a:rPr lang="ru-RU" smtClean="0"/>
              <a:pPr/>
              <a:t>25.09.2014</a:t>
            </a:fld>
            <a:endParaRPr lang="ru-RU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A07D05D-D326-4878-A62F-E3CD402CB14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4800" b="1" kern="1200" cap="none" spc="0" dirty="0">
          <a:ln w="1905"/>
          <a:solidFill>
            <a:srgbClr val="0070C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КОМИССИЯ СПЕЦДИСЦИПЛИН </a:t>
            </a:r>
            <a:r>
              <a:rPr smtClean="0">
                <a:solidFill>
                  <a:schemeClr val="tx2">
                    <a:lumMod val="50000"/>
                  </a:schemeClr>
                </a:solidFill>
              </a:rPr>
              <a:t>специальности 270802 «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Строительство и эксплуатация зданий и сооружений»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25152" y="4869160"/>
            <a:ext cx="9144000" cy="1088504"/>
          </a:xfrm>
        </p:spPr>
        <p:txBody>
          <a:bodyPr>
            <a:normAutofit/>
          </a:bodyPr>
          <a:lstStyle/>
          <a:p>
            <a:r>
              <a:rPr lang="ru-RU" dirty="0" smtClean="0"/>
              <a:t>Председатель: Филимонова Е. В.</a:t>
            </a:r>
          </a:p>
          <a:p>
            <a:r>
              <a:rPr lang="ru-RU" dirty="0" smtClean="0"/>
              <a:t>2013-2014 учебный год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мои рабочие документы\мероприятие БСК\IMG_5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2462" y="2830548"/>
            <a:ext cx="6041538" cy="40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мои рабочие документы\мероприятие БСК\IMG_5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0640" cy="38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60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78" y="548680"/>
            <a:ext cx="917072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43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438491"/>
            <a:ext cx="609758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0791" y="1844824"/>
            <a:ext cx="609758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46"/>
            <a:ext cx="609758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02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рабочие документы\мероприятие БСК\IMG_5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2341" y="0"/>
            <a:ext cx="4711659" cy="314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и рабочие документы\мероприятие БСК\IMG_5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32341" cy="295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мои рабочие документы\мероприятие БСК\IMG_5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985184"/>
            <a:ext cx="5809569" cy="38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мои рабочие документы\мероприятие БСК\IMG_5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8560" y="3284984"/>
            <a:ext cx="5378907" cy="358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26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рабочие документы\мероприятие БСК\IMG_5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472"/>
            <a:ext cx="4927696" cy="32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мои рабочие документы\мероприятие БСК\IMG_5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253" y="3321883"/>
            <a:ext cx="5359770" cy="357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рабочие документы\мероприятие БСК\IMG_59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68"/>
          <a:stretch/>
        </p:blipFill>
        <p:spPr bwMode="auto">
          <a:xfrm>
            <a:off x="3448" y="2502568"/>
            <a:ext cx="3381273" cy="44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мои рабочие документы\мероприятие БСК\IMG_59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81" t="11357"/>
          <a:stretch/>
        </p:blipFill>
        <p:spPr bwMode="auto">
          <a:xfrm>
            <a:off x="4927696" y="19472"/>
            <a:ext cx="4204327" cy="31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3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54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Внеклассное мероприятие</a:t>
            </a:r>
            <a:br>
              <a:rPr lang="ru-RU" dirty="0" smtClean="0"/>
            </a:br>
            <a:r>
              <a:rPr lang="ru-RU" dirty="0">
                <a:effectLst/>
              </a:rPr>
              <a:t>«Белгородскому строительному колледжу – 70 лет!»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052264"/>
            <a:ext cx="9469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Провели: </a:t>
            </a:r>
            <a:r>
              <a:rPr lang="ru-RU" sz="2800" dirty="0" err="1" smtClean="0"/>
              <a:t>Клочкова</a:t>
            </a:r>
            <a:r>
              <a:rPr lang="ru-RU" sz="2800" dirty="0" smtClean="0"/>
              <a:t> </a:t>
            </a:r>
            <a:r>
              <a:rPr lang="ru-RU" sz="2800" dirty="0"/>
              <a:t>Л.А., </a:t>
            </a:r>
            <a:r>
              <a:rPr lang="ru-RU" sz="2800" dirty="0" err="1"/>
              <a:t>Ротарь</a:t>
            </a:r>
            <a:r>
              <a:rPr lang="ru-RU" sz="2800" dirty="0"/>
              <a:t> Г.А., Шевченко Г.В.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6094" y="2721265"/>
            <a:ext cx="54197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58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19" r="25581"/>
          <a:stretch/>
        </p:blipFill>
        <p:spPr bwMode="auto">
          <a:xfrm>
            <a:off x="0" y="0"/>
            <a:ext cx="434783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80"/>
          <a:stretch/>
        </p:blipFill>
        <p:spPr bwMode="auto">
          <a:xfrm>
            <a:off x="4472109" y="4114800"/>
            <a:ext cx="4668443" cy="275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02" r="14208"/>
          <a:stretch/>
        </p:blipFill>
        <p:spPr bwMode="auto">
          <a:xfrm>
            <a:off x="4347834" y="226731"/>
            <a:ext cx="4649704" cy="346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99" r="13899"/>
          <a:stretch/>
        </p:blipFill>
        <p:spPr bwMode="auto">
          <a:xfrm>
            <a:off x="25879" y="3007894"/>
            <a:ext cx="4666438" cy="386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91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81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В рамках подготовки празднования 70 – </a:t>
            </a:r>
            <a:r>
              <a:rPr lang="ru-RU" sz="4800" dirty="0" err="1" smtClean="0"/>
              <a:t>летия</a:t>
            </a:r>
            <a:r>
              <a:rPr lang="ru-RU" sz="4800" dirty="0" smtClean="0"/>
              <a:t> колледжа. Комиссия приняла участие в оформление фойе колледжа на 3 и 4 этажах нового корпуса и 1 этажа старого корпуса.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8173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1\Desktop\планшеты\Деревянные конструк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132"/>
            <a:ext cx="6883016" cy="688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63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1\Desktop\планшеты\Детский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576"/>
            <a:ext cx="6831424" cy="68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593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385"/>
            <a:ext cx="8229600" cy="77809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Комиссия </a:t>
            </a:r>
            <a:r>
              <a:rPr lang="ru-RU" dirty="0" err="1" smtClean="0"/>
              <a:t>специсциплин</a:t>
            </a:r>
            <a:r>
              <a:rPr lang="ru-RU" dirty="0" smtClean="0"/>
              <a:t> 270802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9921518"/>
              </p:ext>
            </p:extLst>
          </p:nvPr>
        </p:nvGraphicFramePr>
        <p:xfrm>
          <a:off x="179512" y="1052736"/>
          <a:ext cx="885698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8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1\Desktop\планшеты\Металлические конструк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98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08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1\Desktop\планшеты\ОБщежит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96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93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0"/>
            <a:ext cx="8928992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Студенты отделения прошли независимую экспертизу в г. Старый Оскол</a:t>
            </a:r>
            <a:endParaRPr lang="ru-RU" sz="3200" dirty="0"/>
          </a:p>
        </p:txBody>
      </p:sp>
      <p:pic>
        <p:nvPicPr>
          <p:cNvPr id="1026" name="Picture 2" descr="C:\Users\user1\Documents\Bluetooth\Share\Фото-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1\Documents\Bluetooth\Share\Фото-06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9"/>
          <a:stretch/>
        </p:blipFill>
        <p:spPr bwMode="auto">
          <a:xfrm rot="5400000">
            <a:off x="4553809" y="1346347"/>
            <a:ext cx="4782215" cy="43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5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r>
              <a:rPr lang="ru-RU" dirty="0" smtClean="0"/>
              <a:t>Студенты отделения занимаются научно-исследовательской деятельностью и участвуют в конкурсах: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17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r>
              <a:rPr lang="ru-RU" dirty="0"/>
              <a:t>Всероссийский конкурс работ научно-технического творчества  студентов учреждений среднего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36886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63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dirty="0" smtClean="0"/>
              <a:t>В областном конкурсе </a:t>
            </a:r>
            <a:r>
              <a:rPr lang="ru-RU" dirty="0"/>
              <a:t>на соискание грантов на реализацию</a:t>
            </a:r>
            <a:br>
              <a:rPr lang="ru-RU" dirty="0"/>
            </a:br>
            <a:r>
              <a:rPr lang="ru-RU" dirty="0"/>
              <a:t>бизнес-проектов обучающихся профессиональных образовательных</a:t>
            </a:r>
            <a:br>
              <a:rPr lang="ru-RU" dirty="0"/>
            </a:br>
            <a:r>
              <a:rPr lang="ru-RU" dirty="0"/>
              <a:t>организаций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35328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894" y="168465"/>
            <a:ext cx="4256213" cy="65697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99" y="168465"/>
            <a:ext cx="4454229" cy="65697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05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172910265"/>
              </p:ext>
            </p:extLst>
          </p:nvPr>
        </p:nvGraphicFramePr>
        <p:xfrm>
          <a:off x="179512" y="188640"/>
          <a:ext cx="8784976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38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0" y="260648"/>
            <a:ext cx="4928296" cy="1196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Аккредитация </a:t>
            </a:r>
            <a:br>
              <a:rPr lang="ru-RU" dirty="0" smtClean="0"/>
            </a:br>
            <a:r>
              <a:rPr lang="ru-RU" dirty="0" smtClean="0"/>
              <a:t>колледжа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59" y="1700808"/>
            <a:ext cx="4464496" cy="4176464"/>
          </a:xfrm>
        </p:spPr>
        <p:txBody>
          <a:bodyPr>
            <a:normAutofit/>
          </a:bodyPr>
          <a:lstStyle/>
          <a:p>
            <a:r>
              <a:rPr lang="ru-RU" dirty="0" smtClean="0"/>
              <a:t>Создание ОПОП по двум специальностям.</a:t>
            </a:r>
          </a:p>
          <a:p>
            <a:r>
              <a:rPr lang="ru-RU" dirty="0" smtClean="0"/>
              <a:t>Программы по пяти модулям.</a:t>
            </a:r>
          </a:p>
          <a:p>
            <a:r>
              <a:rPr lang="ru-RU" dirty="0" err="1" smtClean="0"/>
              <a:t>КОСы</a:t>
            </a:r>
            <a:r>
              <a:rPr lang="ru-RU" dirty="0" smtClean="0"/>
              <a:t> к программам.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955" y="116632"/>
            <a:ext cx="461804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0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" y="0"/>
            <a:ext cx="9119221" cy="8911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газет «70 </a:t>
            </a:r>
            <a:r>
              <a:rPr lang="ru-RU" dirty="0" err="1" smtClean="0"/>
              <a:t>летию</a:t>
            </a:r>
            <a:r>
              <a:rPr lang="ru-RU" dirty="0" smtClean="0"/>
              <a:t> колледжа»</a:t>
            </a:r>
            <a:endParaRPr lang="ru-RU" dirty="0"/>
          </a:p>
        </p:txBody>
      </p:sp>
      <p:pic>
        <p:nvPicPr>
          <p:cNvPr id="2050" name="Picture 2" descr="D:\мои рабочие документы\раб стол\фото заседания ЦК\Изображение 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13" b="13376"/>
          <a:stretch/>
        </p:blipFill>
        <p:spPr bwMode="auto">
          <a:xfrm>
            <a:off x="0" y="891145"/>
            <a:ext cx="5436096" cy="33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рабочие документы\раб стол\фото заседания ЦК\Изображение 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95" r="13074" b="13377"/>
          <a:stretch/>
        </p:blipFill>
        <p:spPr bwMode="auto">
          <a:xfrm>
            <a:off x="2195736" y="3513454"/>
            <a:ext cx="6948264" cy="33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рабочие документы\раб стол\фото заседания ЦК\Изображение 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6674" y="891144"/>
            <a:ext cx="3482745" cy="23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рабочие документы\раб стол\фото заседания ЦК\Изображение 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" y="4437112"/>
            <a:ext cx="363133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latin typeface="ISOCP" panose="00000400000000000000" pitchFamily="2" charset="0"/>
                <a:cs typeface="ISOCP" panose="00000400000000000000" pitchFamily="2" charset="0"/>
              </a:rPr>
              <a:t>Открытый урок </a:t>
            </a:r>
            <a:r>
              <a:rPr lang="ru-RU" dirty="0" err="1">
                <a:latin typeface="ISOCP" panose="00000400000000000000" pitchFamily="2" charset="0"/>
                <a:cs typeface="ISOCP" panose="00000400000000000000" pitchFamily="2" charset="0"/>
              </a:rPr>
              <a:t>Арма</a:t>
            </a:r>
            <a:r>
              <a:rPr lang="ru-RU" dirty="0">
                <a:latin typeface="ISOCP" panose="00000400000000000000" pitchFamily="2" charset="0"/>
                <a:cs typeface="ISOCP" panose="00000400000000000000" pitchFamily="2" charset="0"/>
              </a:rPr>
              <a:t> М. Ю.</a:t>
            </a:r>
          </a:p>
        </p:txBody>
      </p:sp>
      <p:pic>
        <p:nvPicPr>
          <p:cNvPr id="2050" name="Picture 2" descr="D:\мои рабочие документы\раб стол\фото заседания ЦК\Изображение 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78" y="980728"/>
            <a:ext cx="3960440" cy="2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рабочие документы\раб стол\фото заседания ЦК\Изображение 0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01" t="13378"/>
          <a:stretch/>
        </p:blipFill>
        <p:spPr bwMode="auto">
          <a:xfrm>
            <a:off x="4465118" y="980728"/>
            <a:ext cx="4677010" cy="43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рабочие документы\раб стол\фото заседания ЦК\Изображение 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11"/>
          <a:stretch/>
        </p:blipFill>
        <p:spPr bwMode="auto">
          <a:xfrm>
            <a:off x="106378" y="4030996"/>
            <a:ext cx="5437337" cy="28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1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знатоков «Инженерной графики» </a:t>
            </a:r>
            <a:r>
              <a:rPr lang="ru-RU" sz="3600" dirty="0" smtClean="0"/>
              <a:t>Филимонова Е. В., </a:t>
            </a:r>
            <a:r>
              <a:rPr lang="ru-RU" sz="3600" dirty="0" err="1" smtClean="0"/>
              <a:t>Алимпеева</a:t>
            </a:r>
            <a:r>
              <a:rPr lang="ru-RU" sz="3600" dirty="0" smtClean="0"/>
              <a:t> Л. Л.</a:t>
            </a:r>
            <a:endParaRPr lang="ru-RU" sz="3600" dirty="0"/>
          </a:p>
        </p:txBody>
      </p:sp>
      <p:pic>
        <p:nvPicPr>
          <p:cNvPr id="3074" name="Picture 2" descr="D:\мои рабочие документы\раб стол\фото заседания ЦК\Изображение 0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70"/>
          <a:stretch/>
        </p:blipFill>
        <p:spPr bwMode="auto">
          <a:xfrm>
            <a:off x="467544" y="1367677"/>
            <a:ext cx="378665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ои рабочие документы\раб стол\фото заседания ЦК\Изображение 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286" y="1367677"/>
            <a:ext cx="4322007" cy="28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рабочие документы\раб стол\фото заседания ЦК\Изображение 0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94"/>
          <a:stretch/>
        </p:blipFill>
        <p:spPr bwMode="auto">
          <a:xfrm>
            <a:off x="9820" y="3816406"/>
            <a:ext cx="3543891" cy="31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рабочие документы\раб стол\фото заседания ЦК\Изображение 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16406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7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6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Интеллектуальная игра «Игры разума» </a:t>
            </a:r>
            <a:r>
              <a:rPr lang="ru-RU" sz="3600" dirty="0" smtClean="0"/>
              <a:t>Присяжная Л.Н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D:\мои рабочие документы\раб стол\игры разума\фото\Изображение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41" r="33043"/>
          <a:stretch/>
        </p:blipFill>
        <p:spPr bwMode="auto">
          <a:xfrm>
            <a:off x="5621288" y="1331933"/>
            <a:ext cx="2627784" cy="353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рабочие документы\раб стол\игры разума\фото\Изображение 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2" t="22372" r="9571"/>
          <a:stretch/>
        </p:blipFill>
        <p:spPr bwMode="auto">
          <a:xfrm>
            <a:off x="0" y="1445186"/>
            <a:ext cx="4345632" cy="27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и рабочие документы\раб стол\игры разума\фото\Изображение 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360" y="3917498"/>
            <a:ext cx="4417640" cy="29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мои рабочие документы\раб стол\игры разума\фото\Изображение 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3" r="5458"/>
          <a:stretch/>
        </p:blipFill>
        <p:spPr bwMode="auto">
          <a:xfrm>
            <a:off x="596360" y="3841363"/>
            <a:ext cx="3749272" cy="30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01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Методическое объединение строителей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ru-RU" sz="4000" dirty="0" smtClean="0">
                <a:latin typeface="+mj-lt"/>
              </a:rPr>
              <a:t>В рамках методического объединения строителей проводился конкурс профессионального мастерства</a:t>
            </a:r>
          </a:p>
          <a:p>
            <a:pPr marL="360363" indent="0" algn="ctr">
              <a:buNone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«Лучшая бригада каменщиков и штукатуров»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26966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102520485_templat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D3ED879-E6EC-4B7E-88EA-886ADC44F9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TP102520485_template</Template>
  <TotalTime>175</TotalTime>
  <Words>298</Words>
  <Application>Microsoft Office PowerPoint</Application>
  <PresentationFormat>Экран (4:3)</PresentationFormat>
  <Paragraphs>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TP102520485_template</vt:lpstr>
      <vt:lpstr>КОМИССИЯ СПЕЦДИСЦИПЛИН специальности 270802 «Строительство и эксплуатация зданий и сооружений»</vt:lpstr>
      <vt:lpstr>Комиссия специсциплин 270802</vt:lpstr>
      <vt:lpstr>Слайд 3</vt:lpstr>
      <vt:lpstr>Аккредитация  колледжа</vt:lpstr>
      <vt:lpstr>Конкурс газет «70 летию колледжа»</vt:lpstr>
      <vt:lpstr>Открытый урок Арма М. Ю.</vt:lpstr>
      <vt:lpstr>Конкурс знатоков «Инженерной графики» Филимонова Е. В., Алимпеева Л. Л.</vt:lpstr>
      <vt:lpstr>Интеллектуальная игра «Игры разума» Присяжная Л.Н.</vt:lpstr>
      <vt:lpstr>Методическое объединение строителей</vt:lpstr>
      <vt:lpstr>Слайд 10</vt:lpstr>
      <vt:lpstr>Слайд 11</vt:lpstr>
      <vt:lpstr>Слайд 12</vt:lpstr>
      <vt:lpstr>Слайд 13</vt:lpstr>
      <vt:lpstr>Слайд 14</vt:lpstr>
      <vt:lpstr>Внеклассное мероприятие «Белгородскому строительному колледжу – 70 лет!»</vt:lpstr>
      <vt:lpstr>Слайд 16</vt:lpstr>
      <vt:lpstr>Слайд 17</vt:lpstr>
      <vt:lpstr>Слайд 18</vt:lpstr>
      <vt:lpstr>Слайд 19</vt:lpstr>
      <vt:lpstr>Слайд 20</vt:lpstr>
      <vt:lpstr>Слайд 21</vt:lpstr>
      <vt:lpstr>Студенты отделения прошли независимую экспертизу в г. Старый Оскол</vt:lpstr>
      <vt:lpstr>Студенты отделения занимаются научно-исследовательской деятельностью и участвуют в конкурсах:</vt:lpstr>
      <vt:lpstr>Всероссийский конкурс работ научно-технического творчества  студентов учреждений среднего профессионального образования</vt:lpstr>
      <vt:lpstr>Слайд 25</vt:lpstr>
      <vt:lpstr>В областном конкурсе на соискание грантов на реализацию бизнес-проектов обучающихся профессиональных образовательных организаций области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КОМИССИЯ СПЕЦДИСЦИПЛИН 270802</dc:title>
  <dc:creator>Присяжная</dc:creator>
  <cp:lastModifiedBy>Пк</cp:lastModifiedBy>
  <cp:revision>19</cp:revision>
  <dcterms:created xsi:type="dcterms:W3CDTF">2014-05-22T10:52:39Z</dcterms:created>
  <dcterms:modified xsi:type="dcterms:W3CDTF">2014-09-25T11:04:59Z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TC025204869991</vt:lpwstr>
  </property>
</Properties>
</file>