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70" r:id="rId9"/>
    <p:sldId id="271" r:id="rId10"/>
    <p:sldId id="264" r:id="rId11"/>
    <p:sldId id="265" r:id="rId12"/>
    <p:sldId id="266" r:id="rId13"/>
    <p:sldId id="267" r:id="rId14"/>
    <p:sldId id="277" r:id="rId15"/>
    <p:sldId id="269" r:id="rId16"/>
    <p:sldId id="274" r:id="rId17"/>
    <p:sldId id="273" r:id="rId18"/>
    <p:sldId id="276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29.10.2016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714488"/>
            <a:ext cx="74295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ОТЧЕТ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работе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предметно-цикловой  комиссии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технического  профиля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отделения ПКР за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2015-2016 учебный год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Сварочные выпрямители </a:t>
            </a:r>
            <a:br>
              <a:rPr lang="ru-RU" b="1" dirty="0" smtClean="0"/>
            </a:br>
            <a:r>
              <a:rPr lang="ru-RU" b="1" dirty="0" smtClean="0"/>
              <a:t>ВДМ-630; Дуга</a:t>
            </a:r>
            <a:endParaRPr lang="ru-RU" b="1" dirty="0"/>
          </a:p>
        </p:txBody>
      </p:sp>
      <p:pic>
        <p:nvPicPr>
          <p:cNvPr id="6146" name="Picture 2" descr="C:\Documents and Settings\Admin\Рабочий стол\ФОТО для отчета 2016\IMG_44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14319" y="1857368"/>
            <a:ext cx="5214950" cy="4786314"/>
          </a:xfrm>
          <a:prstGeom prst="rect">
            <a:avLst/>
          </a:prstGeom>
          <a:noFill/>
        </p:spPr>
      </p:pic>
      <p:pic>
        <p:nvPicPr>
          <p:cNvPr id="7" name="Picture 2" descr="C:\Documents and Settings\Admin\Рабочий стол\ФОТО для отчета 2016\IMG_44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345764" y="2083601"/>
            <a:ext cx="5238786" cy="43576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00496" y="1643050"/>
            <a:ext cx="5429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Сварочная мастерская -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 мастер производственного обучения  Гончаров Е.П.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Полуавтомат для сварки в защитных газах</a:t>
            </a:r>
            <a:endParaRPr lang="ru-RU" b="1" dirty="0"/>
          </a:p>
        </p:txBody>
      </p:sp>
      <p:pic>
        <p:nvPicPr>
          <p:cNvPr id="5122" name="Picture 2" descr="C:\Documents and Settings\Admin\Рабочий стол\ФОТО для отчета 2016\IMG_44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50028" y="1796482"/>
            <a:ext cx="5429245" cy="492919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14942" y="2071678"/>
            <a:ext cx="35004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Сварочная мастерская - </a:t>
            </a:r>
          </a:p>
          <a:p>
            <a:r>
              <a:rPr lang="ru-RU" sz="2400" b="1" dirty="0" smtClean="0"/>
              <a:t> мастер производственного обучения </a:t>
            </a:r>
          </a:p>
          <a:p>
            <a:r>
              <a:rPr lang="ru-RU" sz="2400" b="1" dirty="0" err="1" smtClean="0"/>
              <a:t>Чеченин</a:t>
            </a:r>
            <a:r>
              <a:rPr lang="ru-RU" sz="2400" b="1" dirty="0" smtClean="0"/>
              <a:t> Ю.А.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Стенд « Устройство электромеханических приборов и манометра  трубка Бурбона в разрезе</a:t>
            </a:r>
            <a:r>
              <a:rPr lang="ru-RU" b="1" dirty="0" smtClean="0"/>
              <a:t>»</a:t>
            </a:r>
            <a:endParaRPr lang="ru-RU" b="1" dirty="0"/>
          </a:p>
        </p:txBody>
      </p:sp>
      <p:pic>
        <p:nvPicPr>
          <p:cNvPr id="4098" name="Picture 2" descr="C:\Documents and Settings\Admin\Рабочий стол\ФОТО для отчета 2016\IMG_44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97676" y="2512230"/>
            <a:ext cx="4667283" cy="407193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29124" y="3143248"/>
            <a:ext cx="39290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Разработан и выполнен мастером производственного обучения </a:t>
            </a:r>
            <a:r>
              <a:rPr lang="ru-RU" sz="2400" b="1" dirty="0" err="1" smtClean="0"/>
              <a:t>Усатовой</a:t>
            </a:r>
            <a:r>
              <a:rPr lang="ru-RU" sz="2400" b="1" dirty="0" smtClean="0"/>
              <a:t> С.Г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Мастерская  слесарей КИП </a:t>
            </a:r>
            <a:r>
              <a:rPr lang="ru-RU" sz="2400" b="1" dirty="0" err="1" smtClean="0"/>
              <a:t>иА</a:t>
            </a:r>
            <a:endParaRPr lang="ru-RU" sz="2400" b="1" dirty="0" smtClean="0"/>
          </a:p>
          <a:p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Стенд «Регулировка и ремонт приборов давления»</a:t>
            </a:r>
            <a:endParaRPr lang="ru-RU" b="1" dirty="0"/>
          </a:p>
        </p:txBody>
      </p:sp>
      <p:pic>
        <p:nvPicPr>
          <p:cNvPr id="3074" name="Picture 2" descr="C:\Documents and Settings\Admin\Рабочий стол\ФОТО для отчета 2016\IMG_44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64"/>
            <a:ext cx="5429287" cy="407196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57818" y="1928802"/>
            <a:ext cx="37861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Разработан и выполнен мастером производственного обучения </a:t>
            </a:r>
          </a:p>
          <a:p>
            <a:r>
              <a:rPr lang="ru-RU" sz="2800" b="1" dirty="0" err="1" smtClean="0"/>
              <a:t>Усатовой</a:t>
            </a:r>
            <a:r>
              <a:rPr lang="ru-RU" sz="2800" b="1" dirty="0" smtClean="0"/>
              <a:t> С.Г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57224" y="6143644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Мастерская  слесарей </a:t>
            </a:r>
            <a:r>
              <a:rPr lang="ru-RU" b="1" dirty="0" err="1" smtClean="0"/>
              <a:t>КИПиА</a:t>
            </a: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Участие в конкурсах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Преподаватель Худякова Е. В. приняла участие в конкурсе  молодого специалиста  в номинации </a:t>
            </a:r>
          </a:p>
          <a:p>
            <a:pPr>
              <a:buNone/>
            </a:pPr>
            <a:r>
              <a:rPr lang="ru-RU" dirty="0" smtClean="0"/>
              <a:t>« Методическая разработка».</a:t>
            </a:r>
          </a:p>
          <a:p>
            <a:pPr algn="ctr">
              <a:buNone/>
            </a:pPr>
            <a:r>
              <a:rPr lang="ru-RU" dirty="0" smtClean="0"/>
              <a:t>Проведен конкурс  «Лучший сварщик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2016</a:t>
            </a:r>
            <a:r>
              <a:rPr lang="ru-RU" dirty="0" smtClean="0"/>
              <a:t>». Победители конкурса награждены почетными грамотами: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место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Зеленский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Владислав  группа Св-21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место – Борщ Александр  группа  ТО-23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место - Швец Никита группа СВ-21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    </a:t>
            </a:r>
            <a:r>
              <a:rPr lang="ru-RU" b="1" dirty="0" smtClean="0"/>
              <a:t>Конкурс «Сварщик – 2016»</a:t>
            </a:r>
            <a:endParaRPr lang="ru-RU" b="1" dirty="0"/>
          </a:p>
        </p:txBody>
      </p:sp>
      <p:pic>
        <p:nvPicPr>
          <p:cNvPr id="1026" name="Picture 2" descr="C:\Documents and Settings\Admin\Рабочий стол\ФОТО для отчета 2016\IMG_44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83383" y="1988329"/>
            <a:ext cx="4476741" cy="3357556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ФОТО для отчета 2016\IMG_44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4000504"/>
            <a:ext cx="3357586" cy="2518360"/>
          </a:xfrm>
          <a:prstGeom prst="rect">
            <a:avLst/>
          </a:prstGeom>
          <a:noFill/>
        </p:spPr>
      </p:pic>
      <p:pic>
        <p:nvPicPr>
          <p:cNvPr id="7" name="Picture 2" descr="C:\Documents and Settings\Admin\Рабочий стол\ФОТО для отчета 2016\IMG_44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500174"/>
            <a:ext cx="3215214" cy="2411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/>
              <a:t>Конкурс «Скворечник»</a:t>
            </a:r>
            <a:endParaRPr lang="ru-RU" b="1" dirty="0"/>
          </a:p>
        </p:txBody>
      </p:sp>
      <p:pic>
        <p:nvPicPr>
          <p:cNvPr id="9218" name="Picture 2" descr="C:\Documents and Settings\Admin\Рабочий стол\ФОТО для отчета 2016\IMG_44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85852" y="2428868"/>
            <a:ext cx="6359236" cy="428521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85786" y="1500174"/>
            <a:ext cx="73581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Мастер производственного обучения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Федченко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С.В. – 1 место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Участие в выставке технического творчества</a:t>
            </a:r>
            <a:endParaRPr lang="ru-RU" b="1" dirty="0"/>
          </a:p>
        </p:txBody>
      </p:sp>
      <p:pic>
        <p:nvPicPr>
          <p:cNvPr id="8194" name="Picture 2" descr="C:\Documents and Settings\Admin\Рабочий стол\ФОТО для отчета 2016\IMG_44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 rot="5400000">
            <a:off x="4265857" y="2162419"/>
            <a:ext cx="5001724" cy="438943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86" y="3000372"/>
            <a:ext cx="35004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Мастер производственного обучения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Чеченин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Ю.А.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Студенты  группы  </a:t>
            </a:r>
          </a:p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Калинин Евгений,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Щербаченко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Владислав.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Основными задачами ПЦК при подготовке к новому учебному году является разработка ППКРС в соответствии с новыми учебными планами и  разработка методических указаний по организации и проведению лабораторных работ и практических занятий по программам дуального обучения , оснащения мастерских колледжа современным технологическим оборудованием, оснащение электронными учебниками, новой учебной литературой, повышение мотивации студентов для получения профессии.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14620"/>
            <a:ext cx="8229600" cy="1143000"/>
          </a:xfrm>
        </p:spPr>
        <p:txBody>
          <a:bodyPr/>
          <a:lstStyle/>
          <a:p>
            <a:r>
              <a:rPr lang="ru-RU" b="1" dirty="0" smtClean="0"/>
              <a:t>СПАСИБО ЗА ВНИМАНИЕ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ПЦК </a:t>
            </a:r>
            <a:r>
              <a:rPr lang="ru-RU" b="1" dirty="0" smtClean="0"/>
              <a:t> дисциплин технического профиля работала </a:t>
            </a:r>
            <a:r>
              <a:rPr lang="ru-RU" b="1" dirty="0" smtClean="0"/>
              <a:t>над проблемой: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714620"/>
            <a:ext cx="8229600" cy="4389120"/>
          </a:xfrm>
        </p:spPr>
        <p:txBody>
          <a:bodyPr/>
          <a:lstStyle/>
          <a:p>
            <a:pPr algn="ctr"/>
            <a:r>
              <a:rPr lang="ru-RU" sz="2800" b="1" dirty="0" smtClean="0"/>
              <a:t>«Формирование профессиональной компетенции </a:t>
            </a:r>
            <a:r>
              <a:rPr lang="ru-RU" sz="2800" b="1" dirty="0" smtClean="0"/>
              <a:t>обучающихся </a:t>
            </a:r>
            <a:r>
              <a:rPr lang="ru-RU" sz="2800" b="1" dirty="0" smtClean="0"/>
              <a:t>посредством использования информационно-коммуникационных технологий в условиях реализации внедрения дуального обучения».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Состав ПЦК технического профиля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Горбунова А.В. - преподаватель</a:t>
            </a:r>
          </a:p>
          <a:p>
            <a:r>
              <a:rPr lang="ru-RU" dirty="0" smtClean="0"/>
              <a:t>Худякова Е.В . - преподаватель</a:t>
            </a:r>
          </a:p>
          <a:p>
            <a:r>
              <a:rPr lang="ru-RU" dirty="0" err="1" smtClean="0"/>
              <a:t>Усатова</a:t>
            </a:r>
            <a:r>
              <a:rPr lang="ru-RU" dirty="0" smtClean="0"/>
              <a:t> С.Г. – мастер производственного обучения</a:t>
            </a:r>
          </a:p>
          <a:p>
            <a:r>
              <a:rPr lang="ru-RU" dirty="0" smtClean="0"/>
              <a:t>Гончаров Е.П. – мастер производственного обучения</a:t>
            </a:r>
          </a:p>
          <a:p>
            <a:r>
              <a:rPr lang="ru-RU" dirty="0" err="1" smtClean="0"/>
              <a:t>Чеченин</a:t>
            </a:r>
            <a:r>
              <a:rPr lang="ru-RU" dirty="0" smtClean="0"/>
              <a:t> Ю.А. – мастер производственного обучения</a:t>
            </a:r>
          </a:p>
          <a:p>
            <a:r>
              <a:rPr lang="ru-RU" dirty="0" err="1" smtClean="0"/>
              <a:t>Решетняк</a:t>
            </a:r>
            <a:r>
              <a:rPr lang="ru-RU" dirty="0" smtClean="0"/>
              <a:t> В.А – мастер производственного обучения</a:t>
            </a:r>
          </a:p>
          <a:p>
            <a:r>
              <a:rPr lang="ru-RU" dirty="0" err="1" smtClean="0"/>
              <a:t>Афонин</a:t>
            </a:r>
            <a:r>
              <a:rPr lang="ru-RU" dirty="0" smtClean="0"/>
              <a:t> В.А. – мастер производственного обучения</a:t>
            </a:r>
          </a:p>
          <a:p>
            <a:r>
              <a:rPr lang="ru-RU" dirty="0" err="1" smtClean="0"/>
              <a:t>Федченко</a:t>
            </a:r>
            <a:r>
              <a:rPr lang="ru-RU" dirty="0" smtClean="0"/>
              <a:t> С.В – мастер производственного обучения</a:t>
            </a:r>
          </a:p>
          <a:p>
            <a:r>
              <a:rPr lang="ru-RU" dirty="0" smtClean="0"/>
              <a:t>Вялых А.П – мастер производственного обучения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Индивидуальные темы самообразования: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«Использование в образовательном процессе активных форм проведения занятий с  применением электронных образовательных ресурсов» - Горбунова А.В.;</a:t>
            </a:r>
          </a:p>
          <a:p>
            <a:r>
              <a:rPr lang="ru-RU" dirty="0" smtClean="0"/>
              <a:t>          «Технология использования проектного обучения на </a:t>
            </a:r>
            <a:r>
              <a:rPr lang="ru-RU" dirty="0" smtClean="0"/>
              <a:t>занятиях производственного </a:t>
            </a:r>
            <a:r>
              <a:rPr lang="ru-RU" dirty="0" smtClean="0"/>
              <a:t>обучения» - </a:t>
            </a:r>
            <a:r>
              <a:rPr lang="ru-RU" dirty="0" err="1" smtClean="0"/>
              <a:t>Усатова</a:t>
            </a:r>
            <a:r>
              <a:rPr lang="ru-RU" dirty="0" smtClean="0"/>
              <a:t> С.Г.;</a:t>
            </a:r>
          </a:p>
          <a:p>
            <a:r>
              <a:rPr lang="ru-RU" dirty="0" smtClean="0"/>
              <a:t>          «Активизация познавательной деятельности </a:t>
            </a:r>
            <a:r>
              <a:rPr lang="ru-RU" dirty="0" smtClean="0"/>
              <a:t>обучающихся </a:t>
            </a:r>
            <a:r>
              <a:rPr lang="ru-RU" dirty="0" smtClean="0"/>
              <a:t>на </a:t>
            </a:r>
            <a:r>
              <a:rPr lang="ru-RU" dirty="0" smtClean="0"/>
              <a:t>занятиях </a:t>
            </a:r>
            <a:r>
              <a:rPr lang="ru-RU" dirty="0" smtClean="0"/>
              <a:t>производственного обучения» - Гончаров Е.П.;</a:t>
            </a:r>
          </a:p>
          <a:p>
            <a:r>
              <a:rPr lang="ru-RU" dirty="0" smtClean="0"/>
              <a:t>        «Формирование профессиональных компетенций на основе анализа производственных ситуаций»- </a:t>
            </a:r>
            <a:r>
              <a:rPr lang="ru-RU" dirty="0" err="1" smtClean="0"/>
              <a:t>Чеченин</a:t>
            </a:r>
            <a:r>
              <a:rPr lang="ru-RU" dirty="0" smtClean="0"/>
              <a:t> Ю.А.</a:t>
            </a:r>
            <a:endParaRPr lang="en-US" dirty="0" smtClean="0"/>
          </a:p>
          <a:p>
            <a:r>
              <a:rPr lang="ru-RU" dirty="0" smtClean="0"/>
              <a:t>«Формирование профессиональной компетенции на основе индивидуализации обучения» - </a:t>
            </a:r>
            <a:r>
              <a:rPr lang="ru-RU" dirty="0" err="1" smtClean="0"/>
              <a:t>Решетняк</a:t>
            </a:r>
            <a:r>
              <a:rPr lang="ru-RU" dirty="0" smtClean="0"/>
              <a:t> В.А.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Проделанная работа за 2015-2016 учебный год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Разработаны  и рассмотрены  планы работы кабинетов </a:t>
            </a:r>
            <a:r>
              <a:rPr lang="ru-RU" dirty="0" err="1" smtClean="0"/>
              <a:t>спецдисциплин</a:t>
            </a:r>
            <a:r>
              <a:rPr lang="ru-RU" dirty="0" smtClean="0"/>
              <a:t>, мастерских, план проведения открытых мероприятий, график </a:t>
            </a:r>
            <a:r>
              <a:rPr lang="ru-RU" dirty="0" err="1" smtClean="0"/>
              <a:t>взаимопосещения</a:t>
            </a:r>
            <a:r>
              <a:rPr lang="ru-RU" dirty="0" smtClean="0"/>
              <a:t>, анализ оснащенности кабинетов и мастерских.</a:t>
            </a:r>
          </a:p>
          <a:p>
            <a:pPr algn="just"/>
            <a:r>
              <a:rPr lang="ru-RU" dirty="0" smtClean="0"/>
              <a:t>Откорректированы и рассмотрены  рабочие программы, КТП по </a:t>
            </a:r>
            <a:r>
              <a:rPr lang="ru-RU" dirty="0" err="1" smtClean="0"/>
              <a:t>спецдисциплинам</a:t>
            </a:r>
            <a:r>
              <a:rPr lang="ru-RU" dirty="0" smtClean="0"/>
              <a:t>. </a:t>
            </a:r>
            <a:endParaRPr lang="ru-RU" dirty="0" smtClean="0"/>
          </a:p>
          <a:p>
            <a:pPr algn="just"/>
            <a:r>
              <a:rPr lang="ru-RU" dirty="0" smtClean="0"/>
              <a:t>Проводилась работа по созданию учебно-методических комплексов по дисциплинам.</a:t>
            </a:r>
          </a:p>
          <a:p>
            <a:pPr algn="just"/>
            <a:r>
              <a:rPr lang="ru-RU" dirty="0" smtClean="0"/>
              <a:t>  Оборудование  мастерских новыми рабочими местами.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Участие в областных методических объединениях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ru-RU" dirty="0" smtClean="0"/>
          </a:p>
          <a:p>
            <a:pPr algn="just"/>
            <a:r>
              <a:rPr lang="ru-RU" sz="2800" dirty="0" smtClean="0"/>
              <a:t>Приняли участие в заседании методического объединения педагогических работников  по профилю «Машиностроительный» профессиональных образовательных организаций Белгородской области .</a:t>
            </a:r>
          </a:p>
          <a:p>
            <a:pPr algn="just"/>
            <a:r>
              <a:rPr lang="ru-RU" sz="2800" dirty="0" smtClean="0"/>
              <a:t>Тема «Фонды оценочных средств как инструмент соответствия персональных достижений студентов поэтапным требованиям программы подготовки квалифицированных рабочих, служащих.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07154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Производственная стажировка  в ООО</a:t>
            </a:r>
            <a:br>
              <a:rPr lang="ru-RU" sz="4000" b="1" dirty="0" smtClean="0"/>
            </a:br>
            <a:r>
              <a:rPr lang="ru-RU" sz="4000" b="1" dirty="0" smtClean="0"/>
              <a:t> « СТРОЙГАЗ» 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endParaRPr lang="ru-RU" sz="2800" dirty="0" smtClean="0"/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теме «Совершенствование профессиональных компетенций педагога в рамках реализации МДК 02. 01. «Оборудование , техника и технология электросварки» прошли: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Горбунова А.В. – преподаватель дисциплин профессионального цикла;</a:t>
            </a: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Гончаров Е.П. – мастер производственного обучения;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Чеченин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Ю.А – мастер производственного обучения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Стажировки в ОАО «</a:t>
            </a:r>
            <a:r>
              <a:rPr lang="ru-RU" sz="4000" b="1" dirty="0" err="1" smtClean="0"/>
              <a:t>КМАэлектромонтаж</a:t>
            </a:r>
            <a:r>
              <a:rPr lang="ru-RU" sz="4000" b="1" dirty="0" smtClean="0"/>
              <a:t>»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Худякова Е.В- преподаватель</a:t>
            </a:r>
            <a:r>
              <a:rPr lang="ru-RU" sz="3200" b="1" dirty="0" smtClean="0"/>
              <a:t> </a:t>
            </a:r>
            <a:r>
              <a:rPr lang="ru-RU" b="1" dirty="0" smtClean="0"/>
              <a:t>дисциплин профессионального цикла,</a:t>
            </a:r>
          </a:p>
          <a:p>
            <a:r>
              <a:rPr lang="ru-RU" b="1" dirty="0" smtClean="0"/>
              <a:t>Аристова В.А. – преподаватель</a:t>
            </a:r>
            <a:r>
              <a:rPr lang="ru-RU" sz="3200" b="1" dirty="0" smtClean="0"/>
              <a:t> </a:t>
            </a:r>
            <a:r>
              <a:rPr lang="ru-RU" b="1" dirty="0" smtClean="0"/>
              <a:t>дисциплин </a:t>
            </a:r>
            <a:r>
              <a:rPr lang="ru-RU" b="1" dirty="0" err="1" smtClean="0"/>
              <a:t>общепрофессионального</a:t>
            </a:r>
            <a:r>
              <a:rPr lang="ru-RU" b="1" dirty="0" smtClean="0"/>
              <a:t> цикла,</a:t>
            </a:r>
          </a:p>
          <a:p>
            <a:r>
              <a:rPr lang="ru-RU" b="1" dirty="0" smtClean="0"/>
              <a:t>Сысоев А. А.- преподаватель,</a:t>
            </a:r>
          </a:p>
          <a:p>
            <a:r>
              <a:rPr lang="ru-RU" b="1" dirty="0" err="1" smtClean="0"/>
              <a:t>Афонин</a:t>
            </a:r>
            <a:r>
              <a:rPr lang="ru-RU" b="1" dirty="0" smtClean="0"/>
              <a:t> В.А. – мастер производственного обучения,</a:t>
            </a:r>
          </a:p>
          <a:p>
            <a:r>
              <a:rPr lang="ru-RU" b="1" dirty="0" err="1" smtClean="0"/>
              <a:t>Решетняк</a:t>
            </a:r>
            <a:r>
              <a:rPr lang="ru-RU" b="1" dirty="0" smtClean="0"/>
              <a:t> В. А. – мастер производственного обучения,</a:t>
            </a:r>
          </a:p>
          <a:p>
            <a:r>
              <a:rPr lang="ru-RU" b="1" dirty="0" err="1" smtClean="0"/>
              <a:t>Усатова</a:t>
            </a:r>
            <a:r>
              <a:rPr lang="ru-RU" b="1" dirty="0" smtClean="0"/>
              <a:t> С.Г. – мастер производственного обучения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Педагогические стажировки в ОГАПОУ  «Белгородский политехнический колледж»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714488"/>
            <a:ext cx="7467600" cy="4525963"/>
          </a:xfrm>
        </p:spPr>
        <p:txBody>
          <a:bodyPr/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По теме « Совершенствование методического сопровождения образовательного процесса  в условиях реализации ФГОС СПО»</a:t>
            </a:r>
          </a:p>
          <a:p>
            <a:pPr algn="ctr"/>
            <a:r>
              <a:rPr lang="ru-RU" b="1" dirty="0" smtClean="0"/>
              <a:t>Худякова Е.В. –преподаватель,</a:t>
            </a:r>
          </a:p>
          <a:p>
            <a:pPr algn="ctr"/>
            <a:r>
              <a:rPr lang="ru-RU" b="1" dirty="0" err="1" smtClean="0"/>
              <a:t>Афонин</a:t>
            </a:r>
            <a:r>
              <a:rPr lang="ru-RU" b="1" dirty="0" smtClean="0"/>
              <a:t> Вадим Андреевич – мастер производственного обучения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312</TotalTime>
  <Words>637</Words>
  <Application>Microsoft Office PowerPoint</Application>
  <PresentationFormat>Экран (4:3)</PresentationFormat>
  <Paragraphs>77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Слайд 1</vt:lpstr>
      <vt:lpstr>ПЦК  дисциплин технического профиля работала над проблемой:</vt:lpstr>
      <vt:lpstr>Состав ПЦК технического профиля</vt:lpstr>
      <vt:lpstr>Индивидуальные темы самообразования:</vt:lpstr>
      <vt:lpstr>Проделанная работа за 2015-2016 учебный год</vt:lpstr>
      <vt:lpstr>Участие в областных методических объединениях </vt:lpstr>
      <vt:lpstr>Производственная стажировка  в ООО  « СТРОЙГАЗ» </vt:lpstr>
      <vt:lpstr>Стажировки в ОАО «КМАэлектромонтаж»</vt:lpstr>
      <vt:lpstr>Педагогические стажировки в ОГАПОУ  «Белгородский политехнический колледж»</vt:lpstr>
      <vt:lpstr>Сварочные выпрямители  ВДМ-630; Дуга</vt:lpstr>
      <vt:lpstr>Полуавтомат для сварки в защитных газах</vt:lpstr>
      <vt:lpstr>Стенд « Устройство электромеханических приборов и манометра  трубка Бурбона в разрезе»</vt:lpstr>
      <vt:lpstr>Стенд «Регулировка и ремонт приборов давления»</vt:lpstr>
      <vt:lpstr>Участие в конкурсах</vt:lpstr>
      <vt:lpstr>     Конкурс «Сварщик – 2016»</vt:lpstr>
      <vt:lpstr>Конкурс «Скворечник»</vt:lpstr>
      <vt:lpstr>Участие в выставке технического творчества</vt:lpstr>
      <vt:lpstr>Слайд 18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админ</cp:lastModifiedBy>
  <cp:revision>33</cp:revision>
  <dcterms:modified xsi:type="dcterms:W3CDTF">2016-10-29T14:58:55Z</dcterms:modified>
</cp:coreProperties>
</file>