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E8B50-C2B7-4D00-9E77-825F27147FFF}" type="datetimeFigureOut">
              <a:rPr lang="ru-RU" smtClean="0"/>
              <a:pPr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4ECA-458C-420A-92CF-E8D003FD9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ECA-458C-420A-92CF-E8D003FD9D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" y="685800"/>
            <a:ext cx="9753601" cy="487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685800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Предметно-цикловая к</a:t>
            </a:r>
            <a:r>
              <a:rPr lang="ru-RU" sz="3200" b="1" dirty="0" smtClean="0">
                <a:solidFill>
                  <a:schemeClr val="bg1"/>
                </a:solidFill>
              </a:rPr>
              <a:t>омиссия </a:t>
            </a:r>
            <a:r>
              <a:rPr lang="ru-RU" sz="3200" b="1" dirty="0" err="1" smtClean="0">
                <a:solidFill>
                  <a:schemeClr val="bg1"/>
                </a:solidFill>
              </a:rPr>
              <a:t>спецдисциплин</a:t>
            </a:r>
            <a:r>
              <a:rPr lang="ru-RU" sz="3200" b="1" dirty="0" smtClean="0">
                <a:solidFill>
                  <a:schemeClr val="bg1"/>
                </a:solidFill>
              </a:rPr>
              <a:t> специальности 08.02.01 «Строительство и эксплуатация зданий и сооружений»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798562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45" y="0"/>
            <a:ext cx="9168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37025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799801" cy="474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vk.me/c626426/v626426630/b482/I7h6n7eND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34691">
            <a:off x="576529" y="-252203"/>
            <a:ext cx="4486385" cy="3364790"/>
          </a:xfrm>
          <a:prstGeom prst="rect">
            <a:avLst/>
          </a:prstGeom>
          <a:noFill/>
        </p:spPr>
      </p:pic>
      <p:pic>
        <p:nvPicPr>
          <p:cNvPr id="6149" name="Picture 5" descr="https://pp.vk.me/c626426/v626426630/b48c/8Z7nUp0xlG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91277">
            <a:off x="4455724" y="-388978"/>
            <a:ext cx="4660362" cy="3495272"/>
          </a:xfrm>
          <a:prstGeom prst="rect">
            <a:avLst/>
          </a:prstGeom>
          <a:noFill/>
        </p:spPr>
      </p:pic>
      <p:pic>
        <p:nvPicPr>
          <p:cNvPr id="6153" name="Picture 9" descr="https://pp.vk.me/c626426/v626426630/b496/N3_9yPE_N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62333">
            <a:off x="4833938" y="1824037"/>
            <a:ext cx="4314825" cy="5753101"/>
          </a:xfrm>
          <a:prstGeom prst="rect">
            <a:avLst/>
          </a:prstGeom>
          <a:noFill/>
        </p:spPr>
      </p:pic>
      <p:pic>
        <p:nvPicPr>
          <p:cNvPr id="6155" name="Picture 11" descr="https://pp.vk.me/c628827/v628827938/51b95/l-wcgyQaO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55362">
            <a:off x="-970327" y="2375982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1850" cy="640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3991" cy="708775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91878"/>
                <a:gridCol w="1567509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  <a:gridCol w="256593"/>
              </a:tblGrid>
              <a:tr h="1828800">
                <a:tc gridSpan="2"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Участие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в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разраб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 ППССЗ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Корректировка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ОПОП ППССЗ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Проведение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открытых уроков 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Взаимопосещения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Разработка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рабочих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прогр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Иетод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указания ОПОП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Методические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разработки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Участие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в декад. ЦК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Методобедин.+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Проче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 Мер. Для 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Активн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Уч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. В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методич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недел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Выставка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техн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 творчества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Руководство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исследов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рабо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Очные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конференции семинар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Заочные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конференции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Открытый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классный час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Внеулас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меропр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 по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препод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дисцип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Организация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конкурс.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Разл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 уровня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Участие в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конк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. на уровне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уче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Участие в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800" baseline="0" dirty="0" err="1" smtClean="0">
                          <a:solidFill>
                            <a:schemeClr val="bg1"/>
                          </a:solidFill>
                        </a:rPr>
                        <a:t>конк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. На регион.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Участие в конкурс. На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всеросс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Участие в конкурсах</a:t>
                      </a:r>
                      <a:r>
                        <a:rPr lang="ru-RU" sz="800" baseline="0" dirty="0" smtClean="0">
                          <a:solidFill>
                            <a:schemeClr val="bg1"/>
                          </a:solidFill>
                        </a:rPr>
                        <a:t> заочное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публикации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мастеркласс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Стажировка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педогогич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Стажировка производствен.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Повышен.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Квалификац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Корректировка </a:t>
                      </a:r>
                      <a:r>
                        <a:rPr lang="ru-RU" sz="800" dirty="0" err="1" smtClean="0">
                          <a:solidFill>
                            <a:schemeClr val="bg1"/>
                          </a:solidFill>
                        </a:rPr>
                        <a:t>портфолио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bg1"/>
                          </a:solidFill>
                        </a:rPr>
                        <a:t>Работа по профориентации</a:t>
                      </a: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3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err="1" smtClean="0">
                          <a:solidFill>
                            <a:schemeClr val="bg1"/>
                          </a:solidFill>
                        </a:rPr>
                        <a:t>Арма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3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Гунько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3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Иванова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317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err="1" smtClean="0">
                          <a:solidFill>
                            <a:schemeClr val="bg1"/>
                          </a:solidFill>
                        </a:rPr>
                        <a:t>Клочкова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3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Кравцова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3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Никулин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3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Присяжная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3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Родионова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Семёнова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997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Савостин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37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Усова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477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Хоменко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3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bg1"/>
                          </a:solidFill>
                        </a:rPr>
                        <a:t>Филимонов</a:t>
                      </a:r>
                      <a:endParaRPr lang="ru-RU" sz="1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386862" cy="6858000"/>
        </p:xfrm>
        <a:graphic>
          <a:graphicData uri="http://schemas.openxmlformats.org/drawingml/2006/table">
            <a:tbl>
              <a:tblPr/>
              <a:tblGrid>
                <a:gridCol w="386862"/>
              </a:tblGrid>
              <a:tr h="6858000">
                <a:tc>
                  <a:txBody>
                    <a:bodyPr/>
                    <a:lstStyle/>
                    <a:p>
                      <a:endParaRPr lang="ru-RU" b="0" i="1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572" y="0"/>
            <a:ext cx="209486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371</TotalTime>
  <Words>153</Words>
  <PresentationFormat>Экран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админ</cp:lastModifiedBy>
  <cp:revision>55</cp:revision>
  <dcterms:created xsi:type="dcterms:W3CDTF">2016-06-28T19:13:02Z</dcterms:created>
  <dcterms:modified xsi:type="dcterms:W3CDTF">2016-10-29T15:21:48Z</dcterms:modified>
</cp:coreProperties>
</file>