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4" r:id="rId3"/>
    <p:sldId id="265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95;&#1077;&#1090;%2014.pp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95;&#1077;&#1090;%20&#1084;&#1077;&#1090;&#1086;&#1076;&#1082;&#1086;&#1084;&#1080;&#1089;&#1089;&#1080;&#1080;_4_&#1080;&#1102;&#1085;&#1103;.pp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2013-2014%20&#1091;&#1095;&#1077;&#1073;&#1085;&#1099;&#1081;%20&#1075;&#1086;&#1076;.%20&#1092;&#1086;&#1090;&#1086;&#1086;&#1090;&#1095;&#1077;&#1090;%20&#1055;&#1062;&#1050;pptx.pptx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&#1053;&#1072;%20&#1084;&#1077;&#1090;&#1086;&#1076;%20&#1089;&#1086;&#1074;&#1077;&#1090;.pptx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0;&#1054;&#1052;&#1048;&#1057;&#1057;&#1048;&#1071;%20&#1057;&#1055;&#1045;&#1062;&#1044;&#1048;&#1057;&#1062;&#1048;&#1055;&#1051;&#1048;&#1053;%20270802.ppt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54;&#1073;&#1083;&#1072;&#1089;&#1090;&#1085;&#1086;&#1077;%20&#1075;&#1086;&#1089;&#1091;&#1076;&#1072;&#1088;&#1089;&#1090;&#1074;&#1077;&#1085;&#1085;&#1086;&#1077;%20&#1072;&#1074;&#1090;&#1086;&#1085;&#1086;&#1084;&#1085;&#1086;&#1077;%20&#1086;&#1073;&#1088;&#1072;&#1079;&#1086;&#1074;&#1072;&#1090;&#1077;&#1083;&#1100;&#1085;&#1086;&#1077;%20&#1091;&#1095;&#1088;&#1077;&#1078;&#1076;&#1077;&#1085;&#1080;&#1077;.ppt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5;&#1088;&#1077;&#1079;&#1077;&#1085;&#1090;&#1072;&#1094;&#1080;&#1103;%202013-2014.pptx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6;&#1088;&#1073;&#1091;&#1085;&#1086;&#1074;&#1072;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hyperlink" Target="&#1077;&#1076;&#1080;&#1085;%20&#1084;&#1077;&#1090;&#1086;&#1076;%20&#1076;&#1077;&#1085;&#1100;%202014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95;&#1077;&#1090;%20&#1087;&#1094;&#1082;%20&#1084;&#1072;&#1090;&#1077;&#1084;&#1072;&#1090;&#1080;&#1095;&#1077;&#1089;&#1082;&#1080;&#1093;%20&#1080;%20&#1077;&#1089;&#1090;&#1077;&#1089;&#1090;&#1074;&#1077;&#1085;&#1085;&#1086;&#1085;&#1085;&#1072;&#1091;&#1095;&#1085;&#1099;&#1093;%20&#1076;&#1080;&#1089;&#1094;&#1080;&#1087;&#1083;&#1080;&#1085;%20%20&#1079;&#1072;%202013-2014%20&#1091;&#1095;&#1077;&#1073;&#1085;&#1099;&#1081;%20&#1075;&#1086;&#1076;.pp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 cstate="print"/>
          <a:srcRect l="19167" t="20903" r="10520" b="8889"/>
          <a:stretch>
            <a:fillRect/>
          </a:stretch>
        </p:blipFill>
        <p:spPr>
          <a:xfrm>
            <a:off x="76200" y="390173"/>
            <a:ext cx="8915400" cy="6676614"/>
          </a:xfrm>
          <a:prstGeom prst="rect">
            <a:avLst/>
          </a:prstGeom>
        </p:spPr>
      </p:pic>
      <p:pic>
        <p:nvPicPr>
          <p:cNvPr id="1026" name="Picture 2" descr="Эмблема Б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7700"/>
            <a:ext cx="2133600" cy="2095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304800"/>
            <a:ext cx="62484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entury" pitchFamily="18" charset="0"/>
              </a:rPr>
              <a:t>Областное государственное автономное образовательное учреждение среднего профессионального образования</a:t>
            </a:r>
          </a:p>
          <a:p>
            <a:pPr algn="ctr">
              <a:lnSpc>
                <a:spcPts val="52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</a:rPr>
              <a:t>«Белгородский строительный колледж»</a:t>
            </a:r>
            <a:endParaRPr lang="ru-RU" sz="24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5105400"/>
            <a:ext cx="5334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Отчет цикловых комиссий о проделанной работе за 2013-2014 учебный год.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28875"/>
            <a:ext cx="2286000" cy="2000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6172200" cy="5852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/>
              <a:t>Цикловая комиссия дисциплин естественнонаучного профиля отделения ПКР: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b="1" u="sng" dirty="0" smtClean="0"/>
              <a:t>Воробьева О.Н</a:t>
            </a:r>
            <a:r>
              <a:rPr lang="ru-RU" dirty="0" smtClean="0"/>
              <a:t>. – председатель комиссии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Лукинова Л.П.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Рябенко</a:t>
            </a:r>
            <a:r>
              <a:rPr lang="ru-RU" dirty="0" smtClean="0"/>
              <a:t> В.А.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Путятина Е.А.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Юдин А.В.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Доманов</a:t>
            </a:r>
            <a:r>
              <a:rPr lang="ru-RU" dirty="0" smtClean="0"/>
              <a:t> Р.В.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743895"/>
            <a:ext cx="2371725" cy="2961706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33400"/>
            <a:ext cx="2209800" cy="2017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223" y="685800"/>
            <a:ext cx="4598427" cy="274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6248400" cy="5852160"/>
          </a:xfrm>
        </p:spPr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b="1" i="1" dirty="0" smtClean="0"/>
              <a:t>Цикловая комиссия общих гуманитарных, социально-экономических и общеобразовательных дисциплин:</a:t>
            </a:r>
            <a:endParaRPr lang="ru-RU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b="1" u="sng" dirty="0" smtClean="0">
                <a:hlinkClick r:id="rId3" action="ppaction://hlinkpres?slideindex=1&amp;slidetitle="/>
              </a:rPr>
              <a:t> Игнатенко Н.А. </a:t>
            </a:r>
            <a:r>
              <a:rPr lang="ru-RU" b="1" u="sng" dirty="0" smtClean="0"/>
              <a:t>– </a:t>
            </a:r>
            <a:r>
              <a:rPr lang="ru-RU" dirty="0" smtClean="0"/>
              <a:t>председатель комиссии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Горбунова А.П.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Савченко В.Н.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Петрова Н.В.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Девицына</a:t>
            </a:r>
            <a:r>
              <a:rPr lang="ru-RU" dirty="0" smtClean="0"/>
              <a:t> Н.А.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Кованченко</a:t>
            </a:r>
            <a:r>
              <a:rPr lang="ru-RU" dirty="0" smtClean="0"/>
              <a:t> А.Н.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Козьменко</a:t>
            </a:r>
            <a:r>
              <a:rPr lang="ru-RU" dirty="0" smtClean="0"/>
              <a:t> И.В.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Лысенко А.П.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Борозна</a:t>
            </a:r>
            <a:r>
              <a:rPr lang="ru-RU" dirty="0" smtClean="0"/>
              <a:t> В.А.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Чупина</a:t>
            </a:r>
            <a:r>
              <a:rPr lang="ru-RU" dirty="0" smtClean="0"/>
              <a:t> Е.В.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897" y="4343401"/>
            <a:ext cx="376210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00063"/>
            <a:ext cx="2757016" cy="20907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638800" cy="5852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Цикловая комиссия дисциплин гуманитарного профиля отделения ПКР: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b="1" u="sng" dirty="0" err="1" smtClean="0">
                <a:hlinkClick r:id="rId3" action="ppaction://hlinkpres?slideindex=1&amp;slidetitle="/>
              </a:rPr>
              <a:t>Панченкова</a:t>
            </a:r>
            <a:r>
              <a:rPr lang="ru-RU" b="1" u="sng" dirty="0" smtClean="0">
                <a:hlinkClick r:id="rId3" action="ppaction://hlinkpres?slideindex=1&amp;slidetitle="/>
              </a:rPr>
              <a:t> И.И.</a:t>
            </a:r>
            <a:r>
              <a:rPr lang="ru-RU" dirty="0" smtClean="0">
                <a:hlinkClick r:id="rId3" action="ppaction://hlinkpres?slideindex=1&amp;slidetitle="/>
              </a:rPr>
              <a:t> </a:t>
            </a:r>
            <a:r>
              <a:rPr lang="ru-RU" dirty="0" smtClean="0"/>
              <a:t>– председатель комиссии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Симонян А.А.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Пойменова</a:t>
            </a:r>
            <a:r>
              <a:rPr lang="ru-RU" dirty="0" smtClean="0"/>
              <a:t> Е.П.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Серикова Ю.В.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Шибанова Н.В.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Богомазова</a:t>
            </a:r>
            <a:r>
              <a:rPr lang="ru-RU" dirty="0" smtClean="0"/>
              <a:t> Е.В.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Тимошенко Л.А..</a:t>
            </a:r>
          </a:p>
          <a:p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768921_9285-8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295400"/>
            <a:ext cx="1731176" cy="1074201"/>
          </a:xfrm>
          <a:prstGeom prst="rect">
            <a:avLst/>
          </a:prstGeom>
        </p:spPr>
      </p:pic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2434661"/>
            <a:ext cx="2667000" cy="2061139"/>
          </a:xfrm>
          <a:prstGeom prst="rect">
            <a:avLst/>
          </a:prstGeom>
        </p:spPr>
      </p:pic>
      <p:pic>
        <p:nvPicPr>
          <p:cNvPr id="8" name="Рисунок 7" descr="386258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250" y="4642338"/>
            <a:ext cx="4171950" cy="213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6"/>
            <a:ext cx="5102352" cy="653891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/>
              <a:t>Цикловая комиссия классных руководителей отделения ПКР: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b="1" u="sng" dirty="0" smtClean="0">
                <a:hlinkClick r:id="rId2" action="ppaction://hlinkpres?slideindex=1&amp;slidetitle="/>
              </a:rPr>
              <a:t>Тимошенко Л.А. </a:t>
            </a:r>
            <a:r>
              <a:rPr lang="ru-RU" b="1" u="sng" dirty="0" smtClean="0"/>
              <a:t>– </a:t>
            </a:r>
            <a:r>
              <a:rPr lang="ru-RU" dirty="0" smtClean="0"/>
              <a:t>председатель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Лукинова Л.П.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Горбунова А.В.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 Шибанова Н.В.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Рябенко</a:t>
            </a:r>
            <a:r>
              <a:rPr lang="ru-RU" dirty="0" smtClean="0"/>
              <a:t> В.А.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Симонян А.А.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Серикова Ю.В.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Пойменова</a:t>
            </a:r>
            <a:r>
              <a:rPr lang="ru-RU" dirty="0" smtClean="0"/>
              <a:t> В.П.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Богомазова</a:t>
            </a:r>
            <a:r>
              <a:rPr lang="ru-RU" dirty="0" smtClean="0"/>
              <a:t> Е.В.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Панченкова</a:t>
            </a:r>
            <a:r>
              <a:rPr lang="ru-RU" dirty="0" smtClean="0"/>
              <a:t> И.И.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Ширяева В.С.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 Годунова И.Б.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 Седых Т.М.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Евглевская</a:t>
            </a:r>
            <a:r>
              <a:rPr lang="ru-RU" dirty="0" smtClean="0"/>
              <a:t> Л.В.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Харьковская Т.А.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Путятина Е.А.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Деркач</a:t>
            </a:r>
            <a:r>
              <a:rPr lang="ru-RU" dirty="0" smtClean="0"/>
              <a:t> Н.В.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Романенко Н.А.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320056003_1227069545796t2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90369"/>
            <a:ext cx="5029200" cy="436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Библиотека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b="1" u="sng" dirty="0" err="1" smtClean="0">
                <a:hlinkClick r:id="rId2" action="ppaction://hlinkpres?slideindex=1&amp;slidetitle="/>
              </a:rPr>
              <a:t>Крякова</a:t>
            </a:r>
            <a:r>
              <a:rPr lang="ru-RU" b="1" u="sng" dirty="0" smtClean="0">
                <a:hlinkClick r:id="rId2" action="ppaction://hlinkpres?slideindex=1&amp;slidetitle="/>
              </a:rPr>
              <a:t> С.Е. </a:t>
            </a:r>
            <a:r>
              <a:rPr lang="ru-RU" b="1" u="sng" dirty="0" smtClean="0"/>
              <a:t>– </a:t>
            </a:r>
            <a:r>
              <a:rPr lang="ru-RU" dirty="0" smtClean="0"/>
              <a:t>зав.библиотекой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Самусь Т.А.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Гуляева Н.И.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Василенко И.А.</a:t>
            </a:r>
          </a:p>
          <a:p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13500554_383661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2004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6705600" cy="5852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Подведение итогов учебно-методической работы за 2013-2014 учебный год.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346053108_podium-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4485900"/>
            <a:ext cx="3362325" cy="25245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48138"/>
            <a:ext cx="3429000" cy="293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(1).JPG"/>
          <p:cNvPicPr>
            <a:picLocks noChangeAspect="1"/>
          </p:cNvPicPr>
          <p:nvPr/>
        </p:nvPicPr>
        <p:blipFill>
          <a:blip r:embed="rId2" cstate="print"/>
          <a:srcRect l="19167" t="20903" r="10520" b="8889"/>
          <a:stretch>
            <a:fillRect/>
          </a:stretch>
        </p:blipFill>
        <p:spPr>
          <a:xfrm>
            <a:off x="76200" y="390173"/>
            <a:ext cx="8915400" cy="6676614"/>
          </a:xfrm>
          <a:prstGeom prst="rect">
            <a:avLst/>
          </a:prstGeom>
        </p:spPr>
      </p:pic>
      <p:pic>
        <p:nvPicPr>
          <p:cNvPr id="1026" name="Picture 2" descr="Эмблема Б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7700"/>
            <a:ext cx="2133600" cy="2095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304800"/>
            <a:ext cx="6248400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8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Century" pitchFamily="18" charset="0"/>
              </a:rPr>
              <a:t>Областное государственное автономное образовательное учреждение среднего профессионального образования</a:t>
            </a:r>
          </a:p>
          <a:p>
            <a:pPr algn="ctr">
              <a:lnSpc>
                <a:spcPts val="528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</a:rPr>
              <a:t>«Белгородский строительный колледж»</a:t>
            </a:r>
            <a:endParaRPr lang="ru-RU" sz="24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" y="5105400"/>
            <a:ext cx="5334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Отчет цикловых комиссий о проделанной работе за 2013-2014 учебный год.</a:t>
            </a:r>
            <a:endParaRPr lang="ru-RU" sz="2800" b="1" i="1" dirty="0"/>
          </a:p>
        </p:txBody>
      </p:sp>
      <p:sp>
        <p:nvSpPr>
          <p:cNvPr id="7" name="Овал 6"/>
          <p:cNvSpPr/>
          <p:nvPr/>
        </p:nvSpPr>
        <p:spPr>
          <a:xfrm>
            <a:off x="2743200" y="2590800"/>
            <a:ext cx="5638800" cy="2057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ВНИМАНИЕ!!!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9220200" cy="1981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Методическая тема года: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 </a:t>
            </a:r>
            <a:r>
              <a:rPr lang="ru-RU" sz="2800" b="1" i="1" dirty="0" smtClean="0"/>
              <a:t>«Инновационная деятельность ОГАОУ СПО «БСК» по реализации дуального обучения в условиях модернизации современного образования» 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90800"/>
            <a:ext cx="8686800" cy="4267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Цель: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научно-методическое, психологическое обеспечение и сопровождение процесса формирования конкурентоспособности будущего специалиста на основе совершенствования учебно-методического обеспечения УВП, повышения квалификации преподавателей, внедрения современных педагогических технологий и реализации дуального обучения в условиях модернизации современного образования.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22313" y="7620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342313" cy="5562600"/>
          </a:xfrm>
        </p:spPr>
        <p:txBody>
          <a:bodyPr>
            <a:normAutofit fontScale="77500" lnSpcReduction="20000"/>
          </a:bodyPr>
          <a:lstStyle/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Активизация работы педагогического коллектива по повышению качества подготовки специалиста. 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Приведение методического обеспечения учебных дисциплин и ПМ в соответствие с требованиями новых руководящих документов в области образования, учебных планов и программ.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Комплексное методическое обеспечение образовательных стандартов среднего специального образования.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Повышение результативности  участия студентов в конференциях, конкурсах, олимпиадах.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Разработка документации по дуальному обучению. 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Создание условий для непрерывного повышения уровня профессиональной компетентности преподавателей, изучение и внедрение в УВП современных образовательных технологий. 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Обобщение и распространение актуального педагогического опыта творчески работающих преподавателей. 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Внедрение в учебный процесс программного обеспечения, автоматизированных систем обучения, систем информационного обеспечения занятий, информационно-библиотечных систем.</a:t>
            </a:r>
          </a:p>
          <a:p>
            <a:pPr marL="502920" lvl="0" indent="-457200" algn="just">
              <a:buFont typeface="+mj-lt"/>
              <a:buAutoNum type="arabicPeriod"/>
            </a:pPr>
            <a:r>
              <a:rPr lang="ru-RU" sz="2300" b="1" dirty="0" smtClean="0">
                <a:solidFill>
                  <a:srgbClr val="7030A0"/>
                </a:solidFill>
              </a:rPr>
              <a:t>Работа по повышению квалификации руководящих и педагогических кадров.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867400" cy="5852160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b="1" i="1" dirty="0" smtClean="0"/>
              <a:t>Цикловая комиссия </a:t>
            </a:r>
            <a:r>
              <a:rPr lang="ru-RU" b="1" i="1" dirty="0" err="1" smtClean="0"/>
              <a:t>спецдисциплин</a:t>
            </a:r>
            <a:r>
              <a:rPr lang="ru-RU" b="1" i="1" dirty="0" smtClean="0"/>
              <a:t> специальности 270802:</a:t>
            </a:r>
            <a:endParaRPr lang="ru-RU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b="1" u="sng" dirty="0" smtClean="0">
                <a:hlinkClick r:id="rId2" action="ppaction://hlinkpres?slideindex=1&amp;slidetitle="/>
              </a:rPr>
              <a:t>Филимонова Е.В</a:t>
            </a:r>
            <a:r>
              <a:rPr lang="ru-RU" dirty="0" smtClean="0"/>
              <a:t>.– председатель комиссии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Присяжная Л.Н.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Семёнова Г.А.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Родионова Т.В.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Арма</a:t>
            </a:r>
            <a:r>
              <a:rPr lang="ru-RU" dirty="0" smtClean="0"/>
              <a:t> М.Ю.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Иванова О.В.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Клочкова</a:t>
            </a:r>
            <a:r>
              <a:rPr lang="ru-RU" dirty="0" smtClean="0"/>
              <a:t> Л.А.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Савостин О.В.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Кравцова Л.С.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912" y="3476019"/>
            <a:ext cx="4738688" cy="3153381"/>
          </a:xfrm>
          <a:prstGeom prst="rect">
            <a:avLst/>
          </a:prstGeom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762000"/>
            <a:ext cx="184785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6"/>
            <a:ext cx="5102352" cy="64627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Цикловая комиссия строительных дисциплин отделения ПКР: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b="1" u="sng" dirty="0" err="1" smtClean="0">
                <a:hlinkClick r:id="rId2" action="ppaction://hlinkpres?slideindex=1&amp;slidetitle="/>
              </a:rPr>
              <a:t>Бахина</a:t>
            </a:r>
            <a:r>
              <a:rPr lang="ru-RU" b="1" u="sng" dirty="0" smtClean="0">
                <a:hlinkClick r:id="rId2" action="ppaction://hlinkpres?slideindex=1&amp;slidetitle="/>
              </a:rPr>
              <a:t> И.Э.</a:t>
            </a:r>
            <a:r>
              <a:rPr lang="ru-RU" dirty="0" smtClean="0">
                <a:hlinkClick r:id="rId2" action="ppaction://hlinkpres?slideindex=1&amp;slidetitle="/>
              </a:rPr>
              <a:t> </a:t>
            </a:r>
            <a:r>
              <a:rPr lang="ru-RU" dirty="0" smtClean="0"/>
              <a:t>– председатель комиссии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Титова Л.М.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Томилина А.Н.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Федченко</a:t>
            </a:r>
            <a:r>
              <a:rPr lang="ru-RU" dirty="0" smtClean="0"/>
              <a:t> С.В.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Осьмак</a:t>
            </a:r>
            <a:r>
              <a:rPr lang="ru-RU" dirty="0" smtClean="0"/>
              <a:t> С.Н.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Бредихина А.И.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Салабай</a:t>
            </a:r>
            <a:r>
              <a:rPr lang="ru-RU" dirty="0" smtClean="0"/>
              <a:t> М.А.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Назаренко</a:t>
            </a:r>
            <a:r>
              <a:rPr lang="ru-RU" dirty="0" smtClean="0"/>
              <a:t> А.Н.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Романенко Н.А.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Полякова Т.А.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troitelst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19500"/>
            <a:ext cx="4114800" cy="3086100"/>
          </a:xfrm>
          <a:prstGeom prst="rect">
            <a:avLst/>
          </a:prstGeom>
        </p:spPr>
      </p:pic>
      <p:pic>
        <p:nvPicPr>
          <p:cNvPr id="6" name="Рисунок 5" descr="images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09600"/>
            <a:ext cx="2895600" cy="251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715000" cy="5852160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b="1" i="1" dirty="0" smtClean="0"/>
              <a:t>Цикловая комиссия </a:t>
            </a:r>
            <a:r>
              <a:rPr lang="ru-RU" b="1" i="1" dirty="0" err="1" smtClean="0"/>
              <a:t>спецдисциплин</a:t>
            </a:r>
            <a:r>
              <a:rPr lang="ru-RU" b="1" i="1" dirty="0" smtClean="0"/>
              <a:t> специальности 190631:</a:t>
            </a:r>
            <a:endParaRPr lang="ru-RU" b="1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b="1" u="sng" dirty="0" smtClean="0">
                <a:hlinkClick r:id="rId2" action="ppaction://hlinkpres?slideindex=1&amp;slidetitle="/>
              </a:rPr>
              <a:t> Бугаев В.А.</a:t>
            </a:r>
            <a:r>
              <a:rPr lang="ru-RU" dirty="0" smtClean="0">
                <a:hlinkClick r:id="rId2" action="ppaction://hlinkpres?slideindex=1&amp;slidetitle="/>
              </a:rPr>
              <a:t> </a:t>
            </a:r>
            <a:r>
              <a:rPr lang="ru-RU" dirty="0" smtClean="0"/>
              <a:t>– председатель комиссии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Алимпеева</a:t>
            </a:r>
            <a:r>
              <a:rPr lang="ru-RU" dirty="0" smtClean="0"/>
              <a:t> Л.Л.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Лукьянов А.И.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Броварник</a:t>
            </a:r>
            <a:r>
              <a:rPr lang="ru-RU" dirty="0" smtClean="0"/>
              <a:t> М.В.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Куконосов</a:t>
            </a:r>
            <a:r>
              <a:rPr lang="ru-RU" dirty="0" smtClean="0"/>
              <a:t> А.М.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Гордиенко А.П.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Прокопец</a:t>
            </a:r>
            <a:r>
              <a:rPr lang="ru-RU" dirty="0" smtClean="0"/>
              <a:t> А.А.</a:t>
            </a:r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00034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957497"/>
            <a:ext cx="4061800" cy="2671903"/>
          </a:xfrm>
          <a:prstGeom prst="rect">
            <a:avLst/>
          </a:prstGeom>
        </p:spPr>
      </p:pic>
      <p:pic>
        <p:nvPicPr>
          <p:cNvPr id="6" name="Рисунок 5" descr="Nash mehanik-)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761999"/>
            <a:ext cx="2133600" cy="301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avic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182" y="3276601"/>
            <a:ext cx="4691418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6019800" cy="5852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Цикловая комиссия технических  дисциплин отделения ПКР: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b="1" u="sng" dirty="0" smtClean="0">
                <a:hlinkClick r:id="rId3" action="ppaction://hlinkpres?slideindex=1&amp;slidetitle="/>
              </a:rPr>
              <a:t>Горбунова А.В. </a:t>
            </a:r>
            <a:r>
              <a:rPr lang="ru-RU" dirty="0" smtClean="0"/>
              <a:t>– председатель комиссии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Гончаров Е.П.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Сысоев А.А.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Усатова</a:t>
            </a:r>
            <a:r>
              <a:rPr lang="ru-RU" dirty="0" smtClean="0"/>
              <a:t> С.Г.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Чеченин</a:t>
            </a:r>
            <a:r>
              <a:rPr lang="ru-RU" dirty="0" smtClean="0"/>
              <a:t> Ю.А.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Вялых А.П.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838200"/>
            <a:ext cx="26003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etanarem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895725"/>
            <a:ext cx="2961421" cy="1819275"/>
          </a:xfrm>
          <a:prstGeom prst="rect">
            <a:avLst/>
          </a:prstGeom>
        </p:spPr>
      </p:pic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09600"/>
            <a:ext cx="3095625" cy="2782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6248400" cy="5852160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b="1" i="1" dirty="0" smtClean="0"/>
              <a:t>Цикловая комиссия </a:t>
            </a:r>
            <a:r>
              <a:rPr lang="ru-RU" b="1" i="1" dirty="0" err="1" smtClean="0"/>
              <a:t>общепрофессиональных</a:t>
            </a:r>
            <a:r>
              <a:rPr lang="ru-RU" b="1" i="1" dirty="0" smtClean="0"/>
              <a:t> дисциплин:</a:t>
            </a:r>
            <a:endParaRPr lang="ru-RU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b="1" u="sng" dirty="0" err="1" smtClean="0">
                <a:hlinkClick r:id="rId4" action="ppaction://hlinkpres?slideindex=1&amp;slidetitle="/>
              </a:rPr>
              <a:t>Новацкая</a:t>
            </a:r>
            <a:r>
              <a:rPr lang="ru-RU" b="1" u="sng" dirty="0" smtClean="0">
                <a:hlinkClick r:id="rId4" action="ppaction://hlinkpres?slideindex=1&amp;slidetitle="/>
              </a:rPr>
              <a:t> О.А.</a:t>
            </a:r>
            <a:r>
              <a:rPr lang="ru-RU" b="1" dirty="0" smtClean="0">
                <a:hlinkClick r:id="rId4" action="ppaction://hlinkpres?slideindex=1&amp;slidetitle="/>
              </a:rPr>
              <a:t> </a:t>
            </a:r>
            <a:r>
              <a:rPr lang="ru-RU" dirty="0" smtClean="0"/>
              <a:t>– председатель комиссии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Булгаков С.С.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Шевченко Г.В.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Ротарь</a:t>
            </a:r>
            <a:r>
              <a:rPr lang="ru-RU" dirty="0" smtClean="0"/>
              <a:t> Г.А.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Уразов</a:t>
            </a:r>
            <a:r>
              <a:rPr lang="ru-RU" dirty="0" smtClean="0"/>
              <a:t> З.Ф.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Захарова В.П. 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Байдина</a:t>
            </a:r>
            <a:r>
              <a:rPr lang="ru-RU" dirty="0" smtClean="0"/>
              <a:t> И.А.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Тарасенко</a:t>
            </a:r>
            <a:r>
              <a:rPr lang="ru-RU" dirty="0" smtClean="0"/>
              <a:t> Н.В.</a:t>
            </a:r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moya-smeta-mid-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480060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4290511_1377181754_kom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7" y="2433637"/>
            <a:ext cx="2062163" cy="20621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6248400" cy="5852160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b="1" i="1" dirty="0" smtClean="0"/>
              <a:t>Цикловая комиссия математических и общих естественнонаучных дисциплин:</a:t>
            </a:r>
            <a:endParaRPr lang="ru-RU" dirty="0" smtClean="0"/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u="sng" dirty="0" smtClean="0">
                <a:hlinkClick r:id="rId3" action="ppaction://hlinkpres?slideindex=1&amp;slidetitle="/>
              </a:rPr>
              <a:t>Еськова Т.М.</a:t>
            </a:r>
            <a:r>
              <a:rPr lang="ru-RU" dirty="0" smtClean="0">
                <a:hlinkClick r:id="rId3" action="ppaction://hlinkpres?slideindex=1&amp;slidetitle="/>
              </a:rPr>
              <a:t> </a:t>
            </a:r>
            <a:r>
              <a:rPr lang="ru-RU" dirty="0" smtClean="0"/>
              <a:t>председатель комиссии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Челомбитько</a:t>
            </a:r>
            <a:r>
              <a:rPr lang="ru-RU" dirty="0" smtClean="0"/>
              <a:t> Е.М.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Лашина</a:t>
            </a:r>
            <a:r>
              <a:rPr lang="ru-RU" dirty="0" smtClean="0"/>
              <a:t> Т.М.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Севрюкова</a:t>
            </a:r>
            <a:r>
              <a:rPr lang="ru-RU" dirty="0" smtClean="0"/>
              <a:t> А.А.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Сергеева Е.В.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err="1" smtClean="0"/>
              <a:t>Ефанова</a:t>
            </a:r>
            <a:r>
              <a:rPr lang="ru-RU" dirty="0" smtClean="0"/>
              <a:t> Н.В.</a:t>
            </a:r>
          </a:p>
          <a:p>
            <a:pPr marL="624078" lvl="0" indent="-514350">
              <a:buFont typeface="+mj-lt"/>
              <a:buAutoNum type="arabicPeriod"/>
            </a:pPr>
            <a:r>
              <a:rPr lang="ru-RU" dirty="0" smtClean="0"/>
              <a:t>Хомякова С.В.</a:t>
            </a:r>
          </a:p>
          <a:p>
            <a:pPr marL="624078" lvl="0" indent="-514350">
              <a:buFont typeface="+mj-lt"/>
              <a:buAutoNum type="arabicPeriod"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77960824_opposotion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850" y="762000"/>
            <a:ext cx="2861150" cy="2133600"/>
          </a:xfrm>
          <a:prstGeom prst="rect">
            <a:avLst/>
          </a:prstGeom>
        </p:spPr>
      </p:pic>
      <p:pic>
        <p:nvPicPr>
          <p:cNvPr id="6" name="Рисунок 5" descr="himiya+21254462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91940"/>
            <a:ext cx="3873985" cy="253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</TotalTime>
  <Words>607</Words>
  <PresentationFormat>Экран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Методическая тема года:  «Инновационная деятельность ОГАОУ СПО «БСК» по реализации дуального обучения в условиях модернизации современного образования» 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38</cp:revision>
  <dcterms:modified xsi:type="dcterms:W3CDTF">2014-06-05T10:40:14Z</dcterms:modified>
</cp:coreProperties>
</file>